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86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7" r:id="rId23"/>
    <p:sldId id="308" r:id="rId24"/>
    <p:sldId id="309" r:id="rId25"/>
    <p:sldId id="310" r:id="rId26"/>
    <p:sldId id="31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DB615B-6AE5-41E0-A97F-2878781CB668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5509D4-CF19-4BF8-B921-0A4E6880D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856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  <p:sp>
        <p:nvSpPr>
          <p:cNvPr id="45059" name="Notes Placeholder 2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SzPts val="1400"/>
              <a:buFont typeface="Arial" pitchFamily="34" charset="0"/>
              <a:buChar char="●"/>
            </a:pPr>
            <a:endParaRPr lang="en-US" sz="11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8" name="Google Shape;1808;gd1768ce099_0_2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9" name="Google Shape;1809;gd1768ce099_0_2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67143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9" name="Google Shape;1289;gd1768ce099_0_10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0" name="Google Shape;1290;gd1768ce099_0_10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70262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gd1768ce099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3" name="Google Shape;1043;gd1768ce099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721679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id-ID" altLang="en-US">
              <a:latin typeface="Times New Roman" charset="0"/>
            </a:endParaRPr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4EE376E-69FE-ED43-BB3F-5E27389DB37F}" type="slidenum">
              <a:rPr lang="en-US" altLang="en-US">
                <a:latin typeface="Times New Roman" charset="0"/>
                <a:ea typeface="Arial" charset="0"/>
                <a:cs typeface="Arial" charset="0"/>
              </a:rPr>
              <a:pPr/>
              <a:t>8</a:t>
            </a:fld>
            <a:endParaRPr lang="en-US" altLang="en-US">
              <a:latin typeface="Times New Roman" charset="0"/>
              <a:ea typeface="Arial" charset="0"/>
              <a:cs typeface="Arial" charset="0"/>
            </a:endParaRPr>
          </a:p>
        </p:txBody>
      </p:sp>
      <p:sp>
        <p:nvSpPr>
          <p:cNvPr id="115717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charset="0"/>
              </a:rPr>
              <a:t>Ysupiandi, August 26, 2016</a:t>
            </a:r>
          </a:p>
        </p:txBody>
      </p:sp>
    </p:spTree>
    <p:extLst>
      <p:ext uri="{BB962C8B-B14F-4D97-AF65-F5344CB8AC3E}">
        <p14:creationId xmlns:p14="http://schemas.microsoft.com/office/powerpoint/2010/main" val="4900356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>
              <a:latin typeface="Arial" pitchFamily="34" charset="0"/>
              <a:cs typeface="Arial" pitchFamily="34" charset="0"/>
            </a:endParaRPr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FE625B4A-9D9A-4996-BDE3-594E867E8509}" type="slidenum">
              <a:rPr lang="en-US">
                <a:solidFill>
                  <a:prstClr val="black"/>
                </a:solidFill>
                <a:cs typeface="Arial" pitchFamily="34" charset="0"/>
              </a:rPr>
              <a:pPr/>
              <a:t>11</a:t>
            </a:fld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864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7EB44-1D8C-442A-8660-9E913FD6EF3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7EA2C-BC1D-49C8-9E69-7A7290FDA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806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7EB44-1D8C-442A-8660-9E913FD6EF3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7EA2C-BC1D-49C8-9E69-7A7290FDA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378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7EB44-1D8C-442A-8660-9E913FD6EF3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7EA2C-BC1D-49C8-9E69-7A7290FDA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002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5614" y="273051"/>
            <a:ext cx="8226425" cy="13849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3" name="Rectangle 68">
            <a:extLst>
              <a:ext uri="{FF2B5EF4-FFF2-40B4-BE49-F238E27FC236}">
                <a16:creationId xmlns:a16="http://schemas.microsoft.com/office/drawing/2014/main" id="{6F21D5AD-36BB-4427-A704-FEA6A6F815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77941"/>
            <a:ext cx="210312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8990FD8C-19BB-4C26-BAB6-D48E84CE49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08960" y="6377941"/>
            <a:ext cx="292608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2F6FA730-9E71-46B0-BD96-D94578EB40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83680" y="6377941"/>
            <a:ext cx="2103120" cy="276999"/>
          </a:xfrm>
        </p:spPr>
        <p:txBody>
          <a:bodyPr/>
          <a:lstStyle>
            <a:lvl1pPr>
              <a:defRPr/>
            </a:lvl1pPr>
          </a:lstStyle>
          <a:p>
            <a:fld id="{CA4896A1-B0A1-485F-B24D-2CCCEF824F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8662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bg>
      <p:bgPr>
        <a:solidFill>
          <a:schemeClr val="lt1"/>
        </a:solidFill>
        <a:effectLst/>
      </p:bgPr>
    </p:bg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4"/>
          <p:cNvSpPr txBox="1">
            <a:spLocks noGrp="1"/>
          </p:cNvSpPr>
          <p:nvPr>
            <p:ph type="subTitle" idx="1"/>
          </p:nvPr>
        </p:nvSpPr>
        <p:spPr>
          <a:xfrm>
            <a:off x="526650" y="1546800"/>
            <a:ext cx="8090700" cy="315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1100"/>
              <a:buFont typeface="Hind Vadodara Light"/>
              <a:buChar char="●"/>
              <a:defRPr>
                <a:latin typeface="Hind Vadodara Light"/>
                <a:ea typeface="Hind Vadodara Light"/>
                <a:cs typeface="Hind Vadodara Light"/>
                <a:sym typeface="Hind Vadodara Ligh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534844"/>
              </a:buClr>
              <a:buSzPts val="1100"/>
              <a:buFont typeface="Hind Vadodara Light"/>
              <a:buChar char="○"/>
              <a:defRPr>
                <a:latin typeface="Hind Vadodara Light"/>
                <a:ea typeface="Hind Vadodara Light"/>
                <a:cs typeface="Hind Vadodara Light"/>
                <a:sym typeface="Hind Vadodara Ligh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534844"/>
              </a:buClr>
              <a:buSzPts val="1100"/>
              <a:buFont typeface="Hind Vadodara Light"/>
              <a:buChar char="■"/>
              <a:defRPr sz="1000">
                <a:latin typeface="Hind Vadodara Light"/>
                <a:ea typeface="Hind Vadodara Light"/>
                <a:cs typeface="Hind Vadodara Light"/>
                <a:sym typeface="Hind Vadodara Ligh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534844"/>
              </a:buClr>
              <a:buSzPts val="1100"/>
              <a:buFont typeface="Hind Vadodara Light"/>
              <a:buChar char="●"/>
              <a:defRPr sz="1000">
                <a:latin typeface="Hind Vadodara Light"/>
                <a:ea typeface="Hind Vadodara Light"/>
                <a:cs typeface="Hind Vadodara Light"/>
                <a:sym typeface="Hind Vadodara Ligh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534844"/>
              </a:buClr>
              <a:buSzPts val="1100"/>
              <a:buFont typeface="Hind Vadodara Light"/>
              <a:buChar char="○"/>
              <a:defRPr sz="1000">
                <a:latin typeface="Hind Vadodara Light"/>
                <a:ea typeface="Hind Vadodara Light"/>
                <a:cs typeface="Hind Vadodara Light"/>
                <a:sym typeface="Hind Vadodara Ligh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534844"/>
              </a:buClr>
              <a:buSzPts val="1100"/>
              <a:buFont typeface="Hind Vadodara Light"/>
              <a:buChar char="■"/>
              <a:defRPr sz="1000">
                <a:latin typeface="Hind Vadodara Light"/>
                <a:ea typeface="Hind Vadodara Light"/>
                <a:cs typeface="Hind Vadodara Light"/>
                <a:sym typeface="Hind Vadodara Ligh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534844"/>
              </a:buClr>
              <a:buSzPts val="1100"/>
              <a:buFont typeface="Hind Vadodara Light"/>
              <a:buChar char="●"/>
              <a:defRPr sz="1000">
                <a:latin typeface="Hind Vadodara Light"/>
                <a:ea typeface="Hind Vadodara Light"/>
                <a:cs typeface="Hind Vadodara Light"/>
                <a:sym typeface="Hind Vadodara Ligh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534844"/>
              </a:buClr>
              <a:buSzPts val="1100"/>
              <a:buFont typeface="Hind Vadodara Light"/>
              <a:buChar char="○"/>
              <a:defRPr sz="1000">
                <a:latin typeface="Hind Vadodara Light"/>
                <a:ea typeface="Hind Vadodara Light"/>
                <a:cs typeface="Hind Vadodara Light"/>
                <a:sym typeface="Hind Vadodara Ligh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534844"/>
              </a:buClr>
              <a:buSzPts val="1100"/>
              <a:buFont typeface="Hind Vadodara Light"/>
              <a:buChar char="■"/>
              <a:defRPr sz="1000">
                <a:latin typeface="Hind Vadodara Light"/>
                <a:ea typeface="Hind Vadodara Light"/>
                <a:cs typeface="Hind Vadodara Light"/>
                <a:sym typeface="Hind Vadodara Light"/>
              </a:defRPr>
            </a:lvl9pPr>
          </a:lstStyle>
          <a:p>
            <a:endParaRPr/>
          </a:p>
        </p:txBody>
      </p:sp>
      <p:sp>
        <p:nvSpPr>
          <p:cNvPr id="331" name="Google Shape;331;p4"/>
          <p:cNvSpPr txBox="1">
            <a:spLocks noGrp="1"/>
          </p:cNvSpPr>
          <p:nvPr>
            <p:ph type="title"/>
          </p:nvPr>
        </p:nvSpPr>
        <p:spPr>
          <a:xfrm>
            <a:off x="457200" y="548633"/>
            <a:ext cx="8229600" cy="41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300" b="1"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300" b="1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300" b="1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300" b="1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300" b="1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300" b="1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300" b="1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300" b="1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300" b="1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332" name="Google Shape;332;p4"/>
          <p:cNvSpPr txBox="1"/>
          <p:nvPr/>
        </p:nvSpPr>
        <p:spPr>
          <a:xfrm>
            <a:off x="8472458" y="7030423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>
              <a:solidFill>
                <a:srgbClr val="000000"/>
              </a:solidFill>
            </a:endParaRPr>
          </a:p>
        </p:txBody>
      </p:sp>
      <p:grpSp>
        <p:nvGrpSpPr>
          <p:cNvPr id="333" name="Google Shape;333;p4"/>
          <p:cNvGrpSpPr/>
          <p:nvPr/>
        </p:nvGrpSpPr>
        <p:grpSpPr>
          <a:xfrm flipH="1">
            <a:off x="4705942" y="4841707"/>
            <a:ext cx="5889385" cy="3541652"/>
            <a:chOff x="5619200" y="4458200"/>
            <a:chExt cx="1647150" cy="742900"/>
          </a:xfrm>
        </p:grpSpPr>
        <p:sp>
          <p:nvSpPr>
            <p:cNvPr id="334" name="Google Shape;334;p4"/>
            <p:cNvSpPr/>
            <p:nvPr/>
          </p:nvSpPr>
          <p:spPr>
            <a:xfrm>
              <a:off x="5619200" y="4458200"/>
              <a:ext cx="1647150" cy="690850"/>
            </a:xfrm>
            <a:custGeom>
              <a:avLst/>
              <a:gdLst/>
              <a:ahLst/>
              <a:cxnLst/>
              <a:rect l="l" t="t" r="r" b="b"/>
              <a:pathLst>
                <a:path w="65886" h="27634" extrusionOk="0">
                  <a:moveTo>
                    <a:pt x="22214" y="1"/>
                  </a:moveTo>
                  <a:cubicBezTo>
                    <a:pt x="20532" y="1"/>
                    <a:pt x="18847" y="281"/>
                    <a:pt x="17278" y="833"/>
                  </a:cubicBezTo>
                  <a:cubicBezTo>
                    <a:pt x="12222" y="2632"/>
                    <a:pt x="8251" y="6758"/>
                    <a:pt x="5677" y="11442"/>
                  </a:cubicBezTo>
                  <a:cubicBezTo>
                    <a:pt x="3071" y="16126"/>
                    <a:pt x="1706" y="21399"/>
                    <a:pt x="465" y="26610"/>
                  </a:cubicBezTo>
                  <a:lnTo>
                    <a:pt x="0" y="26951"/>
                  </a:lnTo>
                  <a:cubicBezTo>
                    <a:pt x="5568" y="25612"/>
                    <a:pt x="11272" y="25199"/>
                    <a:pt x="17004" y="25199"/>
                  </a:cubicBezTo>
                  <a:cubicBezTo>
                    <a:pt x="21491" y="25199"/>
                    <a:pt x="25994" y="25452"/>
                    <a:pt x="30461" y="25711"/>
                  </a:cubicBezTo>
                  <a:lnTo>
                    <a:pt x="65079" y="27634"/>
                  </a:lnTo>
                  <a:cubicBezTo>
                    <a:pt x="65513" y="23291"/>
                    <a:pt x="65885" y="18762"/>
                    <a:pt x="64179" y="14730"/>
                  </a:cubicBezTo>
                  <a:cubicBezTo>
                    <a:pt x="62763" y="11347"/>
                    <a:pt x="59330" y="8541"/>
                    <a:pt x="55791" y="8541"/>
                  </a:cubicBezTo>
                  <a:cubicBezTo>
                    <a:pt x="55143" y="8541"/>
                    <a:pt x="54492" y="8635"/>
                    <a:pt x="53850" y="8836"/>
                  </a:cubicBezTo>
                  <a:cubicBezTo>
                    <a:pt x="50810" y="9798"/>
                    <a:pt x="48793" y="12807"/>
                    <a:pt x="45847" y="14016"/>
                  </a:cubicBezTo>
                  <a:cubicBezTo>
                    <a:pt x="44931" y="14378"/>
                    <a:pt x="43968" y="14557"/>
                    <a:pt x="43010" y="14557"/>
                  </a:cubicBezTo>
                  <a:cubicBezTo>
                    <a:pt x="41501" y="14557"/>
                    <a:pt x="40002" y="14113"/>
                    <a:pt x="38712" y="13241"/>
                  </a:cubicBezTo>
                  <a:cubicBezTo>
                    <a:pt x="35579" y="11131"/>
                    <a:pt x="34525" y="7006"/>
                    <a:pt x="32043" y="4152"/>
                  </a:cubicBezTo>
                  <a:cubicBezTo>
                    <a:pt x="29611" y="1358"/>
                    <a:pt x="25918" y="1"/>
                    <a:pt x="22214" y="1"/>
                  </a:cubicBezTo>
                  <a:close/>
                </a:path>
              </a:pathLst>
            </a:custGeom>
            <a:solidFill>
              <a:srgbClr val="FAD3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4"/>
            <p:cNvSpPr/>
            <p:nvPr/>
          </p:nvSpPr>
          <p:spPr>
            <a:xfrm>
              <a:off x="5706150" y="4536325"/>
              <a:ext cx="1477225" cy="645250"/>
            </a:xfrm>
            <a:custGeom>
              <a:avLst/>
              <a:gdLst/>
              <a:ahLst/>
              <a:cxnLst/>
              <a:rect l="l" t="t" r="r" b="b"/>
              <a:pathLst>
                <a:path w="59089" h="25810" extrusionOk="0">
                  <a:moveTo>
                    <a:pt x="17943" y="1"/>
                  </a:moveTo>
                  <a:cubicBezTo>
                    <a:pt x="14845" y="1"/>
                    <a:pt x="11730" y="1372"/>
                    <a:pt x="9457" y="3416"/>
                  </a:cubicBezTo>
                  <a:cubicBezTo>
                    <a:pt x="3905" y="8441"/>
                    <a:pt x="1454" y="16847"/>
                    <a:pt x="27" y="23919"/>
                  </a:cubicBezTo>
                  <a:cubicBezTo>
                    <a:pt x="0" y="24028"/>
                    <a:pt x="98" y="24077"/>
                    <a:pt x="219" y="24077"/>
                  </a:cubicBezTo>
                  <a:cubicBezTo>
                    <a:pt x="375" y="24077"/>
                    <a:pt x="568" y="23997"/>
                    <a:pt x="586" y="23857"/>
                  </a:cubicBezTo>
                  <a:lnTo>
                    <a:pt x="586" y="23888"/>
                  </a:lnTo>
                  <a:cubicBezTo>
                    <a:pt x="1857" y="17684"/>
                    <a:pt x="3874" y="10891"/>
                    <a:pt x="7875" y="5804"/>
                  </a:cubicBezTo>
                  <a:cubicBezTo>
                    <a:pt x="10223" y="2806"/>
                    <a:pt x="14226" y="397"/>
                    <a:pt x="18067" y="397"/>
                  </a:cubicBezTo>
                  <a:cubicBezTo>
                    <a:pt x="20265" y="397"/>
                    <a:pt x="22410" y="1186"/>
                    <a:pt x="24160" y="3105"/>
                  </a:cubicBezTo>
                  <a:cubicBezTo>
                    <a:pt x="27014" y="6238"/>
                    <a:pt x="27293" y="11574"/>
                    <a:pt x="31388" y="13652"/>
                  </a:cubicBezTo>
                  <a:cubicBezTo>
                    <a:pt x="32890" y="14422"/>
                    <a:pt x="34450" y="14733"/>
                    <a:pt x="36021" y="14733"/>
                  </a:cubicBezTo>
                  <a:cubicBezTo>
                    <a:pt x="39447" y="14733"/>
                    <a:pt x="42926" y="13256"/>
                    <a:pt x="45967" y="11853"/>
                  </a:cubicBezTo>
                  <a:cubicBezTo>
                    <a:pt x="47522" y="11132"/>
                    <a:pt x="49125" y="10690"/>
                    <a:pt x="50634" y="10690"/>
                  </a:cubicBezTo>
                  <a:cubicBezTo>
                    <a:pt x="52827" y="10690"/>
                    <a:pt x="54825" y="11623"/>
                    <a:pt x="56203" y="13993"/>
                  </a:cubicBezTo>
                  <a:cubicBezTo>
                    <a:pt x="58251" y="17591"/>
                    <a:pt x="57537" y="21810"/>
                    <a:pt x="56855" y="25625"/>
                  </a:cubicBezTo>
                  <a:cubicBezTo>
                    <a:pt x="56826" y="25753"/>
                    <a:pt x="56934" y="25809"/>
                    <a:pt x="57062" y="25809"/>
                  </a:cubicBezTo>
                  <a:cubicBezTo>
                    <a:pt x="57214" y="25809"/>
                    <a:pt x="57396" y="25729"/>
                    <a:pt x="57413" y="25594"/>
                  </a:cubicBezTo>
                  <a:cubicBezTo>
                    <a:pt x="58344" y="20445"/>
                    <a:pt x="59088" y="12039"/>
                    <a:pt x="52419" y="10302"/>
                  </a:cubicBezTo>
                  <a:cubicBezTo>
                    <a:pt x="51875" y="10154"/>
                    <a:pt x="51331" y="10089"/>
                    <a:pt x="50790" y="10089"/>
                  </a:cubicBezTo>
                  <a:cubicBezTo>
                    <a:pt x="48831" y="10089"/>
                    <a:pt x="46904" y="10940"/>
                    <a:pt x="45129" y="11791"/>
                  </a:cubicBezTo>
                  <a:cubicBezTo>
                    <a:pt x="42363" y="13107"/>
                    <a:pt x="39371" y="14279"/>
                    <a:pt x="36316" y="14279"/>
                  </a:cubicBezTo>
                  <a:cubicBezTo>
                    <a:pt x="35125" y="14279"/>
                    <a:pt x="33923" y="14101"/>
                    <a:pt x="32722" y="13683"/>
                  </a:cubicBezTo>
                  <a:cubicBezTo>
                    <a:pt x="26983" y="11729"/>
                    <a:pt x="27572" y="3757"/>
                    <a:pt x="22361" y="1058"/>
                  </a:cubicBezTo>
                  <a:cubicBezTo>
                    <a:pt x="20959" y="326"/>
                    <a:pt x="19453" y="1"/>
                    <a:pt x="17943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4"/>
            <p:cNvSpPr/>
            <p:nvPr/>
          </p:nvSpPr>
          <p:spPr>
            <a:xfrm>
              <a:off x="5813125" y="4656950"/>
              <a:ext cx="1320600" cy="525400"/>
            </a:xfrm>
            <a:custGeom>
              <a:avLst/>
              <a:gdLst/>
              <a:ahLst/>
              <a:cxnLst/>
              <a:rect l="l" t="t" r="r" b="b"/>
              <a:pathLst>
                <a:path w="52824" h="21016" extrusionOk="0">
                  <a:moveTo>
                    <a:pt x="12103" y="0"/>
                  </a:moveTo>
                  <a:cubicBezTo>
                    <a:pt x="10659" y="0"/>
                    <a:pt x="9171" y="529"/>
                    <a:pt x="7753" y="1693"/>
                  </a:cubicBezTo>
                  <a:cubicBezTo>
                    <a:pt x="5488" y="3523"/>
                    <a:pt x="4279" y="6407"/>
                    <a:pt x="3193" y="9044"/>
                  </a:cubicBezTo>
                  <a:cubicBezTo>
                    <a:pt x="1859" y="12394"/>
                    <a:pt x="804" y="15868"/>
                    <a:pt x="29" y="19405"/>
                  </a:cubicBezTo>
                  <a:cubicBezTo>
                    <a:pt x="1" y="19532"/>
                    <a:pt x="108" y="19588"/>
                    <a:pt x="236" y="19588"/>
                  </a:cubicBezTo>
                  <a:cubicBezTo>
                    <a:pt x="389" y="19588"/>
                    <a:pt x="570" y="19508"/>
                    <a:pt x="587" y="19374"/>
                  </a:cubicBezTo>
                  <a:cubicBezTo>
                    <a:pt x="1394" y="15620"/>
                    <a:pt x="2542" y="11991"/>
                    <a:pt x="4030" y="8455"/>
                  </a:cubicBezTo>
                  <a:cubicBezTo>
                    <a:pt x="5457" y="5043"/>
                    <a:pt x="7536" y="762"/>
                    <a:pt x="11723" y="359"/>
                  </a:cubicBezTo>
                  <a:cubicBezTo>
                    <a:pt x="11913" y="339"/>
                    <a:pt x="12099" y="330"/>
                    <a:pt x="12280" y="330"/>
                  </a:cubicBezTo>
                  <a:cubicBezTo>
                    <a:pt x="15886" y="330"/>
                    <a:pt x="17796" y="4030"/>
                    <a:pt x="19509" y="6718"/>
                  </a:cubicBezTo>
                  <a:cubicBezTo>
                    <a:pt x="20905" y="8920"/>
                    <a:pt x="22487" y="10595"/>
                    <a:pt x="24937" y="11557"/>
                  </a:cubicBezTo>
                  <a:cubicBezTo>
                    <a:pt x="26989" y="12342"/>
                    <a:pt x="29212" y="12714"/>
                    <a:pt x="31449" y="12714"/>
                  </a:cubicBezTo>
                  <a:cubicBezTo>
                    <a:pt x="34690" y="12714"/>
                    <a:pt x="37962" y="11934"/>
                    <a:pt x="40788" y="10502"/>
                  </a:cubicBezTo>
                  <a:cubicBezTo>
                    <a:pt x="42308" y="9727"/>
                    <a:pt x="43735" y="8610"/>
                    <a:pt x="45441" y="8238"/>
                  </a:cubicBezTo>
                  <a:cubicBezTo>
                    <a:pt x="45768" y="8169"/>
                    <a:pt x="46083" y="8136"/>
                    <a:pt x="46386" y="8136"/>
                  </a:cubicBezTo>
                  <a:cubicBezTo>
                    <a:pt x="48126" y="8136"/>
                    <a:pt x="49471" y="9218"/>
                    <a:pt x="50342" y="10750"/>
                  </a:cubicBezTo>
                  <a:cubicBezTo>
                    <a:pt x="52017" y="13759"/>
                    <a:pt x="51862" y="17605"/>
                    <a:pt x="51025" y="20831"/>
                  </a:cubicBezTo>
                  <a:cubicBezTo>
                    <a:pt x="50996" y="20959"/>
                    <a:pt x="51104" y="21015"/>
                    <a:pt x="51235" y="21015"/>
                  </a:cubicBezTo>
                  <a:cubicBezTo>
                    <a:pt x="51391" y="21015"/>
                    <a:pt x="51580" y="20935"/>
                    <a:pt x="51614" y="20800"/>
                  </a:cubicBezTo>
                  <a:cubicBezTo>
                    <a:pt x="52576" y="16985"/>
                    <a:pt x="52824" y="10037"/>
                    <a:pt x="48388" y="8083"/>
                  </a:cubicBezTo>
                  <a:cubicBezTo>
                    <a:pt x="47798" y="7821"/>
                    <a:pt x="47205" y="7711"/>
                    <a:pt x="46617" y="7711"/>
                  </a:cubicBezTo>
                  <a:cubicBezTo>
                    <a:pt x="45318" y="7711"/>
                    <a:pt x="44041" y="8249"/>
                    <a:pt x="42867" y="8889"/>
                  </a:cubicBezTo>
                  <a:cubicBezTo>
                    <a:pt x="39858" y="10471"/>
                    <a:pt x="37035" y="11836"/>
                    <a:pt x="33623" y="12177"/>
                  </a:cubicBezTo>
                  <a:cubicBezTo>
                    <a:pt x="32943" y="12241"/>
                    <a:pt x="32241" y="12276"/>
                    <a:pt x="31531" y="12276"/>
                  </a:cubicBezTo>
                  <a:cubicBezTo>
                    <a:pt x="28808" y="12276"/>
                    <a:pt x="25954" y="11762"/>
                    <a:pt x="23666" y="10409"/>
                  </a:cubicBezTo>
                  <a:cubicBezTo>
                    <a:pt x="20967" y="8796"/>
                    <a:pt x="19850" y="5880"/>
                    <a:pt x="18082" y="3461"/>
                  </a:cubicBezTo>
                  <a:cubicBezTo>
                    <a:pt x="16494" y="1287"/>
                    <a:pt x="14354" y="0"/>
                    <a:pt x="12103" y="0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4"/>
            <p:cNvSpPr/>
            <p:nvPr/>
          </p:nvSpPr>
          <p:spPr>
            <a:xfrm>
              <a:off x="5873650" y="4751150"/>
              <a:ext cx="1188750" cy="437925"/>
            </a:xfrm>
            <a:custGeom>
              <a:avLst/>
              <a:gdLst/>
              <a:ahLst/>
              <a:cxnLst/>
              <a:rect l="l" t="t" r="r" b="b"/>
              <a:pathLst>
                <a:path w="47550" h="17517" extrusionOk="0">
                  <a:moveTo>
                    <a:pt x="9521" y="1"/>
                  </a:moveTo>
                  <a:cubicBezTo>
                    <a:pt x="9160" y="1"/>
                    <a:pt x="8777" y="70"/>
                    <a:pt x="8372" y="220"/>
                  </a:cubicBezTo>
                  <a:cubicBezTo>
                    <a:pt x="6107" y="1089"/>
                    <a:pt x="4556" y="3911"/>
                    <a:pt x="3440" y="5897"/>
                  </a:cubicBezTo>
                  <a:cubicBezTo>
                    <a:pt x="1796" y="8812"/>
                    <a:pt x="648" y="12007"/>
                    <a:pt x="27" y="15326"/>
                  </a:cubicBezTo>
                  <a:cubicBezTo>
                    <a:pt x="0" y="15449"/>
                    <a:pt x="99" y="15500"/>
                    <a:pt x="220" y="15500"/>
                  </a:cubicBezTo>
                  <a:cubicBezTo>
                    <a:pt x="375" y="15500"/>
                    <a:pt x="568" y="15417"/>
                    <a:pt x="586" y="15295"/>
                  </a:cubicBezTo>
                  <a:cubicBezTo>
                    <a:pt x="1175" y="12224"/>
                    <a:pt x="2199" y="9278"/>
                    <a:pt x="3657" y="6517"/>
                  </a:cubicBezTo>
                  <a:cubicBezTo>
                    <a:pt x="4685" y="4624"/>
                    <a:pt x="7191" y="497"/>
                    <a:pt x="9585" y="497"/>
                  </a:cubicBezTo>
                  <a:cubicBezTo>
                    <a:pt x="10369" y="497"/>
                    <a:pt x="11142" y="940"/>
                    <a:pt x="11846" y="2050"/>
                  </a:cubicBezTo>
                  <a:cubicBezTo>
                    <a:pt x="13118" y="4035"/>
                    <a:pt x="13645" y="6176"/>
                    <a:pt x="15382" y="7913"/>
                  </a:cubicBezTo>
                  <a:cubicBezTo>
                    <a:pt x="16809" y="9278"/>
                    <a:pt x="18484" y="10363"/>
                    <a:pt x="20345" y="11077"/>
                  </a:cubicBezTo>
                  <a:cubicBezTo>
                    <a:pt x="22756" y="12044"/>
                    <a:pt x="25362" y="12482"/>
                    <a:pt x="27974" y="12482"/>
                  </a:cubicBezTo>
                  <a:cubicBezTo>
                    <a:pt x="30136" y="12482"/>
                    <a:pt x="32302" y="12183"/>
                    <a:pt x="34366" y="11635"/>
                  </a:cubicBezTo>
                  <a:cubicBezTo>
                    <a:pt x="35483" y="11356"/>
                    <a:pt x="36568" y="10984"/>
                    <a:pt x="37654" y="10549"/>
                  </a:cubicBezTo>
                  <a:cubicBezTo>
                    <a:pt x="38998" y="9989"/>
                    <a:pt x="41480" y="8317"/>
                    <a:pt x="43091" y="8317"/>
                  </a:cubicBezTo>
                  <a:cubicBezTo>
                    <a:pt x="43265" y="8317"/>
                    <a:pt x="43428" y="8336"/>
                    <a:pt x="43579" y="8378"/>
                  </a:cubicBezTo>
                  <a:cubicBezTo>
                    <a:pt x="47115" y="9464"/>
                    <a:pt x="46556" y="14613"/>
                    <a:pt x="46091" y="17343"/>
                  </a:cubicBezTo>
                  <a:cubicBezTo>
                    <a:pt x="46078" y="17465"/>
                    <a:pt x="46178" y="17516"/>
                    <a:pt x="46297" y="17516"/>
                  </a:cubicBezTo>
                  <a:cubicBezTo>
                    <a:pt x="46449" y="17516"/>
                    <a:pt x="46632" y="17433"/>
                    <a:pt x="46649" y="17312"/>
                  </a:cubicBezTo>
                  <a:cubicBezTo>
                    <a:pt x="47115" y="14675"/>
                    <a:pt x="47549" y="10953"/>
                    <a:pt x="45378" y="8936"/>
                  </a:cubicBezTo>
                  <a:cubicBezTo>
                    <a:pt x="44616" y="8219"/>
                    <a:pt x="43841" y="7937"/>
                    <a:pt x="43056" y="7937"/>
                  </a:cubicBezTo>
                  <a:cubicBezTo>
                    <a:pt x="42177" y="7937"/>
                    <a:pt x="41284" y="8290"/>
                    <a:pt x="40384" y="8781"/>
                  </a:cubicBezTo>
                  <a:cubicBezTo>
                    <a:pt x="36658" y="10818"/>
                    <a:pt x="32257" y="12103"/>
                    <a:pt x="27923" y="12103"/>
                  </a:cubicBezTo>
                  <a:cubicBezTo>
                    <a:pt x="24536" y="12103"/>
                    <a:pt x="21189" y="11318"/>
                    <a:pt x="18236" y="9495"/>
                  </a:cubicBezTo>
                  <a:cubicBezTo>
                    <a:pt x="16933" y="8688"/>
                    <a:pt x="15754" y="7665"/>
                    <a:pt x="14824" y="6424"/>
                  </a:cubicBezTo>
                  <a:cubicBezTo>
                    <a:pt x="13862" y="5152"/>
                    <a:pt x="13397" y="3663"/>
                    <a:pt x="12621" y="2267"/>
                  </a:cubicBezTo>
                  <a:cubicBezTo>
                    <a:pt x="11911" y="970"/>
                    <a:pt x="10873" y="1"/>
                    <a:pt x="9521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4"/>
            <p:cNvSpPr/>
            <p:nvPr/>
          </p:nvSpPr>
          <p:spPr>
            <a:xfrm>
              <a:off x="5987550" y="4937050"/>
              <a:ext cx="1010475" cy="264050"/>
            </a:xfrm>
            <a:custGeom>
              <a:avLst/>
              <a:gdLst/>
              <a:ahLst/>
              <a:cxnLst/>
              <a:rect l="l" t="t" r="r" b="b"/>
              <a:pathLst>
                <a:path w="40419" h="10562" extrusionOk="0">
                  <a:moveTo>
                    <a:pt x="5814" y="0"/>
                  </a:moveTo>
                  <a:cubicBezTo>
                    <a:pt x="5718" y="0"/>
                    <a:pt x="5621" y="4"/>
                    <a:pt x="5522" y="11"/>
                  </a:cubicBezTo>
                  <a:cubicBezTo>
                    <a:pt x="1396" y="291"/>
                    <a:pt x="217" y="4695"/>
                    <a:pt x="0" y="8107"/>
                  </a:cubicBezTo>
                  <a:cubicBezTo>
                    <a:pt x="0" y="8136"/>
                    <a:pt x="54" y="8150"/>
                    <a:pt x="128" y="8150"/>
                  </a:cubicBezTo>
                  <a:cubicBezTo>
                    <a:pt x="292" y="8150"/>
                    <a:pt x="559" y="8081"/>
                    <a:pt x="559" y="7952"/>
                  </a:cubicBezTo>
                  <a:cubicBezTo>
                    <a:pt x="714" y="5781"/>
                    <a:pt x="993" y="3113"/>
                    <a:pt x="2699" y="1531"/>
                  </a:cubicBezTo>
                  <a:cubicBezTo>
                    <a:pt x="3123" y="1083"/>
                    <a:pt x="3706" y="835"/>
                    <a:pt x="4305" y="835"/>
                  </a:cubicBezTo>
                  <a:cubicBezTo>
                    <a:pt x="4452" y="835"/>
                    <a:pt x="4600" y="849"/>
                    <a:pt x="4746" y="880"/>
                  </a:cubicBezTo>
                  <a:cubicBezTo>
                    <a:pt x="5252" y="543"/>
                    <a:pt x="5736" y="372"/>
                    <a:pt x="6204" y="372"/>
                  </a:cubicBezTo>
                  <a:cubicBezTo>
                    <a:pt x="6683" y="372"/>
                    <a:pt x="7145" y="550"/>
                    <a:pt x="7600" y="911"/>
                  </a:cubicBezTo>
                  <a:cubicBezTo>
                    <a:pt x="7941" y="1097"/>
                    <a:pt x="8282" y="1345"/>
                    <a:pt x="8593" y="1624"/>
                  </a:cubicBezTo>
                  <a:cubicBezTo>
                    <a:pt x="9368" y="2245"/>
                    <a:pt x="10082" y="2958"/>
                    <a:pt x="10888" y="3579"/>
                  </a:cubicBezTo>
                  <a:cubicBezTo>
                    <a:pt x="14727" y="6452"/>
                    <a:pt x="19362" y="7977"/>
                    <a:pt x="24064" y="7977"/>
                  </a:cubicBezTo>
                  <a:cubicBezTo>
                    <a:pt x="25859" y="7977"/>
                    <a:pt x="27664" y="7755"/>
                    <a:pt x="29438" y="7301"/>
                  </a:cubicBezTo>
                  <a:cubicBezTo>
                    <a:pt x="30306" y="7084"/>
                    <a:pt x="31144" y="6774"/>
                    <a:pt x="31981" y="6494"/>
                  </a:cubicBezTo>
                  <a:cubicBezTo>
                    <a:pt x="32540" y="6277"/>
                    <a:pt x="33067" y="6091"/>
                    <a:pt x="33594" y="5905"/>
                  </a:cubicBezTo>
                  <a:cubicBezTo>
                    <a:pt x="34508" y="5609"/>
                    <a:pt x="35835" y="5194"/>
                    <a:pt x="36917" y="5194"/>
                  </a:cubicBezTo>
                  <a:cubicBezTo>
                    <a:pt x="37194" y="5194"/>
                    <a:pt x="37455" y="5222"/>
                    <a:pt x="37689" y="5285"/>
                  </a:cubicBezTo>
                  <a:cubicBezTo>
                    <a:pt x="39984" y="5874"/>
                    <a:pt x="39426" y="8883"/>
                    <a:pt x="38992" y="10496"/>
                  </a:cubicBezTo>
                  <a:cubicBezTo>
                    <a:pt x="38980" y="10541"/>
                    <a:pt x="39044" y="10562"/>
                    <a:pt x="39132" y="10562"/>
                  </a:cubicBezTo>
                  <a:cubicBezTo>
                    <a:pt x="39285" y="10562"/>
                    <a:pt x="39511" y="10501"/>
                    <a:pt x="39550" y="10403"/>
                  </a:cubicBezTo>
                  <a:cubicBezTo>
                    <a:pt x="39922" y="8914"/>
                    <a:pt x="40418" y="6743"/>
                    <a:pt x="39085" y="5564"/>
                  </a:cubicBezTo>
                  <a:cubicBezTo>
                    <a:pt x="38560" y="5096"/>
                    <a:pt x="37894" y="4939"/>
                    <a:pt x="37197" y="4939"/>
                  </a:cubicBezTo>
                  <a:cubicBezTo>
                    <a:pt x="36369" y="4939"/>
                    <a:pt x="35498" y="5161"/>
                    <a:pt x="34773" y="5347"/>
                  </a:cubicBezTo>
                  <a:cubicBezTo>
                    <a:pt x="31733" y="6153"/>
                    <a:pt x="28972" y="7487"/>
                    <a:pt x="25746" y="7704"/>
                  </a:cubicBezTo>
                  <a:cubicBezTo>
                    <a:pt x="25328" y="7727"/>
                    <a:pt x="24911" y="7738"/>
                    <a:pt x="24495" y="7738"/>
                  </a:cubicBezTo>
                  <a:cubicBezTo>
                    <a:pt x="22069" y="7738"/>
                    <a:pt x="19675" y="7351"/>
                    <a:pt x="17371" y="6557"/>
                  </a:cubicBezTo>
                  <a:cubicBezTo>
                    <a:pt x="14859" y="5688"/>
                    <a:pt x="12532" y="4354"/>
                    <a:pt x="10485" y="2617"/>
                  </a:cubicBezTo>
                  <a:cubicBezTo>
                    <a:pt x="9096" y="1435"/>
                    <a:pt x="7736" y="0"/>
                    <a:pt x="5814" y="0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9" name="Google Shape;339;p4"/>
          <p:cNvGrpSpPr/>
          <p:nvPr/>
        </p:nvGrpSpPr>
        <p:grpSpPr>
          <a:xfrm>
            <a:off x="-1158528" y="6328906"/>
            <a:ext cx="3672418" cy="1774740"/>
            <a:chOff x="-1068128" y="3996204"/>
            <a:chExt cx="3672418" cy="1331055"/>
          </a:xfrm>
        </p:grpSpPr>
        <p:sp>
          <p:nvSpPr>
            <p:cNvPr id="340" name="Google Shape;340;p4"/>
            <p:cNvSpPr/>
            <p:nvPr/>
          </p:nvSpPr>
          <p:spPr>
            <a:xfrm rot="-10594719">
              <a:off x="-1038001" y="4102993"/>
              <a:ext cx="3612164" cy="1117479"/>
            </a:xfrm>
            <a:custGeom>
              <a:avLst/>
              <a:gdLst/>
              <a:ahLst/>
              <a:cxnLst/>
              <a:rect l="l" t="t" r="r" b="b"/>
              <a:pathLst>
                <a:path w="62034" h="19192" extrusionOk="0">
                  <a:moveTo>
                    <a:pt x="11909" y="0"/>
                  </a:moveTo>
                  <a:cubicBezTo>
                    <a:pt x="10357" y="0"/>
                    <a:pt x="8959" y="416"/>
                    <a:pt x="7720" y="1498"/>
                  </a:cubicBezTo>
                  <a:cubicBezTo>
                    <a:pt x="0" y="8222"/>
                    <a:pt x="9929" y="19192"/>
                    <a:pt x="23150" y="19192"/>
                  </a:cubicBezTo>
                  <a:cubicBezTo>
                    <a:pt x="24750" y="19192"/>
                    <a:pt x="26398" y="19031"/>
                    <a:pt x="28069" y="18683"/>
                  </a:cubicBezTo>
                  <a:cubicBezTo>
                    <a:pt x="43548" y="15426"/>
                    <a:pt x="55087" y="14402"/>
                    <a:pt x="58747" y="9036"/>
                  </a:cubicBezTo>
                  <a:cubicBezTo>
                    <a:pt x="62033" y="4211"/>
                    <a:pt x="59267" y="1003"/>
                    <a:pt x="52187" y="1003"/>
                  </a:cubicBezTo>
                  <a:cubicBezTo>
                    <a:pt x="48708" y="1003"/>
                    <a:pt x="44188" y="1777"/>
                    <a:pt x="38833" y="3515"/>
                  </a:cubicBezTo>
                  <a:cubicBezTo>
                    <a:pt x="36521" y="4263"/>
                    <a:pt x="34303" y="4561"/>
                    <a:pt x="32180" y="4561"/>
                  </a:cubicBezTo>
                  <a:cubicBezTo>
                    <a:pt x="23878" y="4561"/>
                    <a:pt x="17050" y="0"/>
                    <a:pt x="11909" y="0"/>
                  </a:cubicBezTo>
                  <a:close/>
                </a:path>
              </a:pathLst>
            </a:custGeom>
            <a:solidFill>
              <a:srgbClr val="FAD3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41" name="Google Shape;341;p4"/>
            <p:cNvGrpSpPr/>
            <p:nvPr/>
          </p:nvGrpSpPr>
          <p:grpSpPr>
            <a:xfrm>
              <a:off x="-800178" y="4304942"/>
              <a:ext cx="2873315" cy="818933"/>
              <a:chOff x="-800178" y="4304942"/>
              <a:chExt cx="2873315" cy="818933"/>
            </a:xfrm>
          </p:grpSpPr>
          <p:sp>
            <p:nvSpPr>
              <p:cNvPr id="342" name="Google Shape;342;p4"/>
              <p:cNvSpPr/>
              <p:nvPr/>
            </p:nvSpPr>
            <p:spPr>
              <a:xfrm rot="-10594719">
                <a:off x="1780944" y="5070486"/>
                <a:ext cx="126240" cy="49667"/>
              </a:xfrm>
              <a:custGeom>
                <a:avLst/>
                <a:gdLst/>
                <a:ahLst/>
                <a:cxnLst/>
                <a:rect l="l" t="t" r="r" b="b"/>
                <a:pathLst>
                  <a:path w="2168" h="853" extrusionOk="0">
                    <a:moveTo>
                      <a:pt x="986" y="1"/>
                    </a:moveTo>
                    <a:cubicBezTo>
                      <a:pt x="882" y="1"/>
                      <a:pt x="780" y="9"/>
                      <a:pt x="679" y="24"/>
                    </a:cubicBezTo>
                    <a:cubicBezTo>
                      <a:pt x="431" y="55"/>
                      <a:pt x="89" y="179"/>
                      <a:pt x="27" y="427"/>
                    </a:cubicBezTo>
                    <a:cubicBezTo>
                      <a:pt x="1" y="664"/>
                      <a:pt x="243" y="745"/>
                      <a:pt x="430" y="745"/>
                    </a:cubicBezTo>
                    <a:cubicBezTo>
                      <a:pt x="464" y="745"/>
                      <a:pt x="495" y="742"/>
                      <a:pt x="524" y="738"/>
                    </a:cubicBezTo>
                    <a:cubicBezTo>
                      <a:pt x="573" y="729"/>
                      <a:pt x="621" y="725"/>
                      <a:pt x="667" y="725"/>
                    </a:cubicBezTo>
                    <a:cubicBezTo>
                      <a:pt x="793" y="725"/>
                      <a:pt x="906" y="754"/>
                      <a:pt x="1020" y="800"/>
                    </a:cubicBezTo>
                    <a:cubicBezTo>
                      <a:pt x="1125" y="835"/>
                      <a:pt x="1229" y="852"/>
                      <a:pt x="1332" y="852"/>
                    </a:cubicBezTo>
                    <a:cubicBezTo>
                      <a:pt x="1504" y="852"/>
                      <a:pt x="1671" y="804"/>
                      <a:pt x="1826" y="707"/>
                    </a:cubicBezTo>
                    <a:cubicBezTo>
                      <a:pt x="1982" y="614"/>
                      <a:pt x="2168" y="334"/>
                      <a:pt x="1919" y="210"/>
                    </a:cubicBezTo>
                    <a:cubicBezTo>
                      <a:pt x="1617" y="71"/>
                      <a:pt x="1297" y="1"/>
                      <a:pt x="98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3" name="Google Shape;343;p4"/>
              <p:cNvSpPr/>
              <p:nvPr/>
            </p:nvSpPr>
            <p:spPr>
              <a:xfrm rot="-10594719">
                <a:off x="1565235" y="5016770"/>
                <a:ext cx="124668" cy="49551"/>
              </a:xfrm>
              <a:custGeom>
                <a:avLst/>
                <a:gdLst/>
                <a:ahLst/>
                <a:cxnLst/>
                <a:rect l="l" t="t" r="r" b="b"/>
                <a:pathLst>
                  <a:path w="2141" h="851" extrusionOk="0">
                    <a:moveTo>
                      <a:pt x="814" y="1"/>
                    </a:moveTo>
                    <a:cubicBezTo>
                      <a:pt x="564" y="1"/>
                      <a:pt x="323" y="118"/>
                      <a:pt x="156" y="285"/>
                    </a:cubicBezTo>
                    <a:cubicBezTo>
                      <a:pt x="1" y="502"/>
                      <a:pt x="280" y="595"/>
                      <a:pt x="466" y="595"/>
                    </a:cubicBezTo>
                    <a:cubicBezTo>
                      <a:pt x="621" y="595"/>
                      <a:pt x="776" y="657"/>
                      <a:pt x="900" y="781"/>
                    </a:cubicBezTo>
                    <a:cubicBezTo>
                      <a:pt x="1009" y="828"/>
                      <a:pt x="1133" y="851"/>
                      <a:pt x="1257" y="851"/>
                    </a:cubicBezTo>
                    <a:cubicBezTo>
                      <a:pt x="1381" y="851"/>
                      <a:pt x="1505" y="828"/>
                      <a:pt x="1614" y="781"/>
                    </a:cubicBezTo>
                    <a:cubicBezTo>
                      <a:pt x="1738" y="719"/>
                      <a:pt x="2141" y="502"/>
                      <a:pt x="1924" y="347"/>
                    </a:cubicBezTo>
                    <a:cubicBezTo>
                      <a:pt x="1645" y="130"/>
                      <a:pt x="1272" y="6"/>
                      <a:pt x="900" y="6"/>
                    </a:cubicBezTo>
                    <a:cubicBezTo>
                      <a:pt x="871" y="2"/>
                      <a:pt x="843" y="1"/>
                      <a:pt x="81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4" name="Google Shape;344;p4"/>
              <p:cNvSpPr/>
              <p:nvPr/>
            </p:nvSpPr>
            <p:spPr>
              <a:xfrm rot="-10594719">
                <a:off x="1976086" y="4955828"/>
                <a:ext cx="95786" cy="45242"/>
              </a:xfrm>
              <a:custGeom>
                <a:avLst/>
                <a:gdLst/>
                <a:ahLst/>
                <a:cxnLst/>
                <a:rect l="l" t="t" r="r" b="b"/>
                <a:pathLst>
                  <a:path w="1645" h="777" extrusionOk="0">
                    <a:moveTo>
                      <a:pt x="869" y="1"/>
                    </a:moveTo>
                    <a:cubicBezTo>
                      <a:pt x="249" y="1"/>
                      <a:pt x="1" y="776"/>
                      <a:pt x="776" y="776"/>
                    </a:cubicBezTo>
                    <a:cubicBezTo>
                      <a:pt x="1396" y="776"/>
                      <a:pt x="1645" y="1"/>
                      <a:pt x="86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5" name="Google Shape;345;p4"/>
              <p:cNvSpPr/>
              <p:nvPr/>
            </p:nvSpPr>
            <p:spPr>
              <a:xfrm rot="-10594719">
                <a:off x="1773296" y="4958228"/>
                <a:ext cx="95786" cy="45184"/>
              </a:xfrm>
              <a:custGeom>
                <a:avLst/>
                <a:gdLst/>
                <a:ahLst/>
                <a:cxnLst/>
                <a:rect l="l" t="t" r="r" b="b"/>
                <a:pathLst>
                  <a:path w="1645" h="776" extrusionOk="0">
                    <a:moveTo>
                      <a:pt x="900" y="0"/>
                    </a:moveTo>
                    <a:cubicBezTo>
                      <a:pt x="249" y="0"/>
                      <a:pt x="1" y="776"/>
                      <a:pt x="776" y="776"/>
                    </a:cubicBezTo>
                    <a:cubicBezTo>
                      <a:pt x="1397" y="776"/>
                      <a:pt x="1645" y="0"/>
                      <a:pt x="9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6" name="Google Shape;346;p4"/>
              <p:cNvSpPr/>
              <p:nvPr/>
            </p:nvSpPr>
            <p:spPr>
              <a:xfrm rot="-10594719">
                <a:off x="1864326" y="4858253"/>
                <a:ext cx="126473" cy="45999"/>
              </a:xfrm>
              <a:custGeom>
                <a:avLst/>
                <a:gdLst/>
                <a:ahLst/>
                <a:cxnLst/>
                <a:rect l="l" t="t" r="r" b="b"/>
                <a:pathLst>
                  <a:path w="2172" h="790" extrusionOk="0">
                    <a:moveTo>
                      <a:pt x="828" y="0"/>
                    </a:moveTo>
                    <a:cubicBezTo>
                      <a:pt x="650" y="0"/>
                      <a:pt x="477" y="49"/>
                      <a:pt x="342" y="146"/>
                    </a:cubicBezTo>
                    <a:cubicBezTo>
                      <a:pt x="187" y="239"/>
                      <a:pt x="1" y="487"/>
                      <a:pt x="249" y="611"/>
                    </a:cubicBezTo>
                    <a:cubicBezTo>
                      <a:pt x="525" y="726"/>
                      <a:pt x="835" y="790"/>
                      <a:pt x="1154" y="790"/>
                    </a:cubicBezTo>
                    <a:cubicBezTo>
                      <a:pt x="1265" y="790"/>
                      <a:pt x="1377" y="782"/>
                      <a:pt x="1489" y="766"/>
                    </a:cubicBezTo>
                    <a:cubicBezTo>
                      <a:pt x="1707" y="735"/>
                      <a:pt x="2079" y="611"/>
                      <a:pt x="2110" y="363"/>
                    </a:cubicBezTo>
                    <a:cubicBezTo>
                      <a:pt x="2172" y="115"/>
                      <a:pt x="1800" y="115"/>
                      <a:pt x="1645" y="115"/>
                    </a:cubicBezTo>
                    <a:cubicBezTo>
                      <a:pt x="1595" y="123"/>
                      <a:pt x="1547" y="127"/>
                      <a:pt x="1501" y="127"/>
                    </a:cubicBezTo>
                    <a:cubicBezTo>
                      <a:pt x="1375" y="127"/>
                      <a:pt x="1262" y="98"/>
                      <a:pt x="1148" y="53"/>
                    </a:cubicBezTo>
                    <a:cubicBezTo>
                      <a:pt x="1044" y="18"/>
                      <a:pt x="935" y="0"/>
                      <a:pt x="82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7" name="Google Shape;347;p4"/>
              <p:cNvSpPr/>
              <p:nvPr/>
            </p:nvSpPr>
            <p:spPr>
              <a:xfrm rot="-10594719">
                <a:off x="1635557" y="4850249"/>
                <a:ext cx="88566" cy="25328"/>
              </a:xfrm>
              <a:custGeom>
                <a:avLst/>
                <a:gdLst/>
                <a:ahLst/>
                <a:cxnLst/>
                <a:rect l="l" t="t" r="r" b="b"/>
                <a:pathLst>
                  <a:path w="1521" h="435" extrusionOk="0">
                    <a:moveTo>
                      <a:pt x="931" y="1"/>
                    </a:moveTo>
                    <a:cubicBezTo>
                      <a:pt x="652" y="1"/>
                      <a:pt x="404" y="63"/>
                      <a:pt x="156" y="218"/>
                    </a:cubicBezTo>
                    <a:cubicBezTo>
                      <a:pt x="124" y="249"/>
                      <a:pt x="0" y="280"/>
                      <a:pt x="31" y="373"/>
                    </a:cubicBezTo>
                    <a:cubicBezTo>
                      <a:pt x="31" y="435"/>
                      <a:pt x="156" y="435"/>
                      <a:pt x="218" y="435"/>
                    </a:cubicBezTo>
                    <a:lnTo>
                      <a:pt x="590" y="435"/>
                    </a:lnTo>
                    <a:cubicBezTo>
                      <a:pt x="869" y="404"/>
                      <a:pt x="1148" y="342"/>
                      <a:pt x="1365" y="218"/>
                    </a:cubicBezTo>
                    <a:cubicBezTo>
                      <a:pt x="1427" y="187"/>
                      <a:pt x="1520" y="125"/>
                      <a:pt x="1520" y="63"/>
                    </a:cubicBezTo>
                    <a:cubicBezTo>
                      <a:pt x="1489" y="1"/>
                      <a:pt x="1365" y="1"/>
                      <a:pt x="130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8" name="Google Shape;348;p4"/>
              <p:cNvSpPr/>
              <p:nvPr/>
            </p:nvSpPr>
            <p:spPr>
              <a:xfrm rot="-10594719">
                <a:off x="1326281" y="4893132"/>
                <a:ext cx="144524" cy="58168"/>
              </a:xfrm>
              <a:custGeom>
                <a:avLst/>
                <a:gdLst/>
                <a:ahLst/>
                <a:cxnLst/>
                <a:rect l="l" t="t" r="r" b="b"/>
                <a:pathLst>
                  <a:path w="2482" h="999" extrusionOk="0">
                    <a:moveTo>
                      <a:pt x="782" y="1"/>
                    </a:moveTo>
                    <a:cubicBezTo>
                      <a:pt x="533" y="1"/>
                      <a:pt x="291" y="118"/>
                      <a:pt x="124" y="285"/>
                    </a:cubicBezTo>
                    <a:cubicBezTo>
                      <a:pt x="0" y="502"/>
                      <a:pt x="248" y="626"/>
                      <a:pt x="434" y="626"/>
                    </a:cubicBezTo>
                    <a:lnTo>
                      <a:pt x="434" y="595"/>
                    </a:lnTo>
                    <a:cubicBezTo>
                      <a:pt x="714" y="595"/>
                      <a:pt x="1024" y="719"/>
                      <a:pt x="1241" y="905"/>
                    </a:cubicBezTo>
                    <a:cubicBezTo>
                      <a:pt x="1365" y="967"/>
                      <a:pt x="1497" y="998"/>
                      <a:pt x="1625" y="998"/>
                    </a:cubicBezTo>
                    <a:cubicBezTo>
                      <a:pt x="1753" y="998"/>
                      <a:pt x="1877" y="967"/>
                      <a:pt x="1985" y="905"/>
                    </a:cubicBezTo>
                    <a:cubicBezTo>
                      <a:pt x="2109" y="843"/>
                      <a:pt x="2482" y="626"/>
                      <a:pt x="2296" y="440"/>
                    </a:cubicBezTo>
                    <a:cubicBezTo>
                      <a:pt x="1926" y="156"/>
                      <a:pt x="1479" y="2"/>
                      <a:pt x="1001" y="2"/>
                    </a:cubicBezTo>
                    <a:cubicBezTo>
                      <a:pt x="957" y="2"/>
                      <a:pt x="913" y="3"/>
                      <a:pt x="869" y="6"/>
                    </a:cubicBezTo>
                    <a:cubicBezTo>
                      <a:pt x="840" y="2"/>
                      <a:pt x="811" y="1"/>
                      <a:pt x="78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" name="Google Shape;349;p4"/>
              <p:cNvSpPr/>
              <p:nvPr/>
            </p:nvSpPr>
            <p:spPr>
              <a:xfrm rot="-10594719">
                <a:off x="1377624" y="4771551"/>
                <a:ext cx="112090" cy="34645"/>
              </a:xfrm>
              <a:custGeom>
                <a:avLst/>
                <a:gdLst/>
                <a:ahLst/>
                <a:cxnLst/>
                <a:rect l="l" t="t" r="r" b="b"/>
                <a:pathLst>
                  <a:path w="1925" h="595" extrusionOk="0">
                    <a:moveTo>
                      <a:pt x="956" y="1"/>
                    </a:moveTo>
                    <a:cubicBezTo>
                      <a:pt x="755" y="1"/>
                      <a:pt x="563" y="59"/>
                      <a:pt x="404" y="149"/>
                    </a:cubicBezTo>
                    <a:cubicBezTo>
                      <a:pt x="280" y="211"/>
                      <a:pt x="1" y="397"/>
                      <a:pt x="249" y="460"/>
                    </a:cubicBezTo>
                    <a:lnTo>
                      <a:pt x="776" y="584"/>
                    </a:lnTo>
                    <a:cubicBezTo>
                      <a:pt x="835" y="591"/>
                      <a:pt x="895" y="595"/>
                      <a:pt x="957" y="595"/>
                    </a:cubicBezTo>
                    <a:cubicBezTo>
                      <a:pt x="1155" y="595"/>
                      <a:pt x="1362" y="554"/>
                      <a:pt x="1552" y="460"/>
                    </a:cubicBezTo>
                    <a:cubicBezTo>
                      <a:pt x="1645" y="397"/>
                      <a:pt x="1924" y="211"/>
                      <a:pt x="1676" y="149"/>
                    </a:cubicBezTo>
                    <a:lnTo>
                      <a:pt x="1180" y="25"/>
                    </a:lnTo>
                    <a:cubicBezTo>
                      <a:pt x="1105" y="9"/>
                      <a:pt x="1030" y="1"/>
                      <a:pt x="95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" name="Google Shape;350;p4"/>
              <p:cNvSpPr/>
              <p:nvPr/>
            </p:nvSpPr>
            <p:spPr>
              <a:xfrm rot="-10594719">
                <a:off x="1803282" y="4697382"/>
                <a:ext cx="112032" cy="48211"/>
              </a:xfrm>
              <a:custGeom>
                <a:avLst/>
                <a:gdLst/>
                <a:ahLst/>
                <a:cxnLst/>
                <a:rect l="l" t="t" r="r" b="b"/>
                <a:pathLst>
                  <a:path w="1924" h="828" extrusionOk="0">
                    <a:moveTo>
                      <a:pt x="826" y="1"/>
                    </a:moveTo>
                    <a:cubicBezTo>
                      <a:pt x="594" y="1"/>
                      <a:pt x="368" y="69"/>
                      <a:pt x="187" y="225"/>
                    </a:cubicBezTo>
                    <a:cubicBezTo>
                      <a:pt x="0" y="349"/>
                      <a:pt x="31" y="535"/>
                      <a:pt x="280" y="535"/>
                    </a:cubicBezTo>
                    <a:lnTo>
                      <a:pt x="249" y="535"/>
                    </a:lnTo>
                    <a:cubicBezTo>
                      <a:pt x="404" y="567"/>
                      <a:pt x="559" y="629"/>
                      <a:pt x="683" y="753"/>
                    </a:cubicBezTo>
                    <a:cubicBezTo>
                      <a:pt x="749" y="808"/>
                      <a:pt x="838" y="828"/>
                      <a:pt x="935" y="828"/>
                    </a:cubicBezTo>
                    <a:cubicBezTo>
                      <a:pt x="1110" y="828"/>
                      <a:pt x="1307" y="762"/>
                      <a:pt x="1427" y="722"/>
                    </a:cubicBezTo>
                    <a:cubicBezTo>
                      <a:pt x="1520" y="691"/>
                      <a:pt x="1924" y="473"/>
                      <a:pt x="1738" y="318"/>
                    </a:cubicBezTo>
                    <a:cubicBezTo>
                      <a:pt x="1520" y="132"/>
                      <a:pt x="1241" y="39"/>
                      <a:pt x="962" y="8"/>
                    </a:cubicBezTo>
                    <a:cubicBezTo>
                      <a:pt x="917" y="3"/>
                      <a:pt x="871" y="1"/>
                      <a:pt x="82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1" name="Google Shape;351;p4"/>
              <p:cNvSpPr/>
              <p:nvPr/>
            </p:nvSpPr>
            <p:spPr>
              <a:xfrm rot="-10594719">
                <a:off x="1895778" y="4578886"/>
                <a:ext cx="113837" cy="36159"/>
              </a:xfrm>
              <a:custGeom>
                <a:avLst/>
                <a:gdLst/>
                <a:ahLst/>
                <a:cxnLst/>
                <a:rect l="l" t="t" r="r" b="b"/>
                <a:pathLst>
                  <a:path w="1955" h="621" extrusionOk="0">
                    <a:moveTo>
                      <a:pt x="1210" y="1"/>
                    </a:moveTo>
                    <a:cubicBezTo>
                      <a:pt x="807" y="1"/>
                      <a:pt x="1" y="621"/>
                      <a:pt x="745" y="621"/>
                    </a:cubicBezTo>
                    <a:cubicBezTo>
                      <a:pt x="1148" y="621"/>
                      <a:pt x="1955" y="1"/>
                      <a:pt x="121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2" name="Google Shape;352;p4"/>
              <p:cNvSpPr/>
              <p:nvPr/>
            </p:nvSpPr>
            <p:spPr>
              <a:xfrm rot="-10594719">
                <a:off x="1667823" y="4452968"/>
                <a:ext cx="119311" cy="43903"/>
              </a:xfrm>
              <a:custGeom>
                <a:avLst/>
                <a:gdLst/>
                <a:ahLst/>
                <a:cxnLst/>
                <a:rect l="l" t="t" r="r" b="b"/>
                <a:pathLst>
                  <a:path w="2049" h="754" extrusionOk="0">
                    <a:moveTo>
                      <a:pt x="754" y="0"/>
                    </a:moveTo>
                    <a:cubicBezTo>
                      <a:pt x="504" y="0"/>
                      <a:pt x="264" y="123"/>
                      <a:pt x="125" y="346"/>
                    </a:cubicBezTo>
                    <a:cubicBezTo>
                      <a:pt x="1" y="563"/>
                      <a:pt x="218" y="749"/>
                      <a:pt x="435" y="749"/>
                    </a:cubicBezTo>
                    <a:lnTo>
                      <a:pt x="1180" y="749"/>
                    </a:lnTo>
                    <a:cubicBezTo>
                      <a:pt x="1208" y="752"/>
                      <a:pt x="1237" y="754"/>
                      <a:pt x="1265" y="754"/>
                    </a:cubicBezTo>
                    <a:cubicBezTo>
                      <a:pt x="1515" y="754"/>
                      <a:pt x="1757" y="634"/>
                      <a:pt x="1924" y="439"/>
                    </a:cubicBezTo>
                    <a:cubicBezTo>
                      <a:pt x="2048" y="191"/>
                      <a:pt x="1831" y="5"/>
                      <a:pt x="1583" y="5"/>
                    </a:cubicBezTo>
                    <a:lnTo>
                      <a:pt x="839" y="5"/>
                    </a:lnTo>
                    <a:cubicBezTo>
                      <a:pt x="810" y="2"/>
                      <a:pt x="782" y="0"/>
                      <a:pt x="75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3" name="Google Shape;353;p4"/>
              <p:cNvSpPr/>
              <p:nvPr/>
            </p:nvSpPr>
            <p:spPr>
              <a:xfrm rot="-10594719">
                <a:off x="1579763" y="4538236"/>
                <a:ext cx="113896" cy="34412"/>
              </a:xfrm>
              <a:custGeom>
                <a:avLst/>
                <a:gdLst/>
                <a:ahLst/>
                <a:cxnLst/>
                <a:rect l="l" t="t" r="r" b="b"/>
                <a:pathLst>
                  <a:path w="1956" h="591" extrusionOk="0">
                    <a:moveTo>
                      <a:pt x="1211" y="1"/>
                    </a:moveTo>
                    <a:cubicBezTo>
                      <a:pt x="838" y="1"/>
                      <a:pt x="1" y="590"/>
                      <a:pt x="776" y="590"/>
                    </a:cubicBezTo>
                    <a:cubicBezTo>
                      <a:pt x="1149" y="590"/>
                      <a:pt x="1955" y="1"/>
                      <a:pt x="121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4" name="Google Shape;354;p4"/>
              <p:cNvSpPr/>
              <p:nvPr/>
            </p:nvSpPr>
            <p:spPr>
              <a:xfrm rot="-10594719">
                <a:off x="1579808" y="4655738"/>
                <a:ext cx="106675" cy="39652"/>
              </a:xfrm>
              <a:custGeom>
                <a:avLst/>
                <a:gdLst/>
                <a:ahLst/>
                <a:cxnLst/>
                <a:rect l="l" t="t" r="r" b="b"/>
                <a:pathLst>
                  <a:path w="1832" h="681" extrusionOk="0">
                    <a:moveTo>
                      <a:pt x="915" y="1"/>
                    </a:moveTo>
                    <a:cubicBezTo>
                      <a:pt x="727" y="1"/>
                      <a:pt x="543" y="49"/>
                      <a:pt x="373" y="155"/>
                    </a:cubicBezTo>
                    <a:cubicBezTo>
                      <a:pt x="249" y="217"/>
                      <a:pt x="1" y="434"/>
                      <a:pt x="280" y="527"/>
                    </a:cubicBezTo>
                    <a:lnTo>
                      <a:pt x="683" y="651"/>
                    </a:lnTo>
                    <a:cubicBezTo>
                      <a:pt x="762" y="671"/>
                      <a:pt x="844" y="681"/>
                      <a:pt x="926" y="681"/>
                    </a:cubicBezTo>
                    <a:cubicBezTo>
                      <a:pt x="1105" y="681"/>
                      <a:pt x="1289" y="633"/>
                      <a:pt x="1459" y="527"/>
                    </a:cubicBezTo>
                    <a:cubicBezTo>
                      <a:pt x="1583" y="465"/>
                      <a:pt x="1831" y="248"/>
                      <a:pt x="1552" y="155"/>
                    </a:cubicBezTo>
                    <a:lnTo>
                      <a:pt x="1180" y="31"/>
                    </a:lnTo>
                    <a:cubicBezTo>
                      <a:pt x="1091" y="11"/>
                      <a:pt x="1003" y="1"/>
                      <a:pt x="91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5" name="Google Shape;355;p4"/>
              <p:cNvSpPr/>
              <p:nvPr/>
            </p:nvSpPr>
            <p:spPr>
              <a:xfrm rot="-10594719">
                <a:off x="1253171" y="4536196"/>
                <a:ext cx="131888" cy="69813"/>
              </a:xfrm>
              <a:custGeom>
                <a:avLst/>
                <a:gdLst/>
                <a:ahLst/>
                <a:cxnLst/>
                <a:rect l="l" t="t" r="r" b="b"/>
                <a:pathLst>
                  <a:path w="2265" h="1199" extrusionOk="0">
                    <a:moveTo>
                      <a:pt x="979" y="0"/>
                    </a:moveTo>
                    <a:cubicBezTo>
                      <a:pt x="813" y="0"/>
                      <a:pt x="636" y="53"/>
                      <a:pt x="497" y="92"/>
                    </a:cubicBezTo>
                    <a:cubicBezTo>
                      <a:pt x="403" y="123"/>
                      <a:pt x="0" y="341"/>
                      <a:pt x="186" y="496"/>
                    </a:cubicBezTo>
                    <a:lnTo>
                      <a:pt x="1055" y="1116"/>
                    </a:lnTo>
                    <a:cubicBezTo>
                      <a:pt x="1127" y="1176"/>
                      <a:pt x="1222" y="1199"/>
                      <a:pt x="1323" y="1199"/>
                    </a:cubicBezTo>
                    <a:cubicBezTo>
                      <a:pt x="1482" y="1199"/>
                      <a:pt x="1654" y="1142"/>
                      <a:pt x="1768" y="1085"/>
                    </a:cubicBezTo>
                    <a:cubicBezTo>
                      <a:pt x="1861" y="1054"/>
                      <a:pt x="2265" y="868"/>
                      <a:pt x="2079" y="713"/>
                    </a:cubicBezTo>
                    <a:lnTo>
                      <a:pt x="1241" y="61"/>
                    </a:lnTo>
                    <a:cubicBezTo>
                      <a:pt x="1163" y="17"/>
                      <a:pt x="1073" y="0"/>
                      <a:pt x="97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6" name="Google Shape;356;p4"/>
              <p:cNvSpPr/>
              <p:nvPr/>
            </p:nvSpPr>
            <p:spPr>
              <a:xfrm rot="-10594719">
                <a:off x="1324781" y="4401406"/>
                <a:ext cx="110227" cy="62419"/>
              </a:xfrm>
              <a:custGeom>
                <a:avLst/>
                <a:gdLst/>
                <a:ahLst/>
                <a:cxnLst/>
                <a:rect l="l" t="t" r="r" b="b"/>
                <a:pathLst>
                  <a:path w="1893" h="1072" extrusionOk="0">
                    <a:moveTo>
                      <a:pt x="707" y="1"/>
                    </a:moveTo>
                    <a:cubicBezTo>
                      <a:pt x="508" y="1"/>
                      <a:pt x="317" y="77"/>
                      <a:pt x="187" y="229"/>
                    </a:cubicBezTo>
                    <a:cubicBezTo>
                      <a:pt x="1" y="415"/>
                      <a:pt x="94" y="725"/>
                      <a:pt x="342" y="787"/>
                    </a:cubicBezTo>
                    <a:lnTo>
                      <a:pt x="962" y="1035"/>
                    </a:lnTo>
                    <a:cubicBezTo>
                      <a:pt x="1037" y="1060"/>
                      <a:pt x="1114" y="1072"/>
                      <a:pt x="1190" y="1072"/>
                    </a:cubicBezTo>
                    <a:cubicBezTo>
                      <a:pt x="1399" y="1072"/>
                      <a:pt x="1602" y="986"/>
                      <a:pt x="1738" y="849"/>
                    </a:cubicBezTo>
                    <a:cubicBezTo>
                      <a:pt x="1893" y="663"/>
                      <a:pt x="1831" y="353"/>
                      <a:pt x="1583" y="291"/>
                    </a:cubicBezTo>
                    <a:lnTo>
                      <a:pt x="962" y="43"/>
                    </a:lnTo>
                    <a:cubicBezTo>
                      <a:pt x="879" y="15"/>
                      <a:pt x="792" y="1"/>
                      <a:pt x="70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7" name="Google Shape;357;p4"/>
              <p:cNvSpPr/>
              <p:nvPr/>
            </p:nvSpPr>
            <p:spPr>
              <a:xfrm rot="-10594719">
                <a:off x="1535351" y="4341719"/>
                <a:ext cx="103007" cy="37556"/>
              </a:xfrm>
              <a:custGeom>
                <a:avLst/>
                <a:gdLst/>
                <a:ahLst/>
                <a:cxnLst/>
                <a:rect l="l" t="t" r="r" b="b"/>
                <a:pathLst>
                  <a:path w="1769" h="645" extrusionOk="0">
                    <a:moveTo>
                      <a:pt x="925" y="1"/>
                    </a:moveTo>
                    <a:cubicBezTo>
                      <a:pt x="724" y="1"/>
                      <a:pt x="532" y="58"/>
                      <a:pt x="373" y="149"/>
                    </a:cubicBezTo>
                    <a:cubicBezTo>
                      <a:pt x="249" y="211"/>
                      <a:pt x="1" y="428"/>
                      <a:pt x="249" y="490"/>
                    </a:cubicBezTo>
                    <a:lnTo>
                      <a:pt x="652" y="614"/>
                    </a:lnTo>
                    <a:cubicBezTo>
                      <a:pt x="731" y="634"/>
                      <a:pt x="812" y="644"/>
                      <a:pt x="895" y="644"/>
                    </a:cubicBezTo>
                    <a:cubicBezTo>
                      <a:pt x="1074" y="644"/>
                      <a:pt x="1258" y="596"/>
                      <a:pt x="1428" y="490"/>
                    </a:cubicBezTo>
                    <a:cubicBezTo>
                      <a:pt x="1521" y="428"/>
                      <a:pt x="1769" y="242"/>
                      <a:pt x="1521" y="149"/>
                    </a:cubicBezTo>
                    <a:lnTo>
                      <a:pt x="1148" y="25"/>
                    </a:lnTo>
                    <a:cubicBezTo>
                      <a:pt x="1074" y="8"/>
                      <a:pt x="999" y="1"/>
                      <a:pt x="92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8" name="Google Shape;358;p4"/>
              <p:cNvSpPr/>
              <p:nvPr/>
            </p:nvSpPr>
            <p:spPr>
              <a:xfrm rot="-10594719">
                <a:off x="1118834" y="4308400"/>
                <a:ext cx="117506" cy="54616"/>
              </a:xfrm>
              <a:custGeom>
                <a:avLst/>
                <a:gdLst/>
                <a:ahLst/>
                <a:cxnLst/>
                <a:rect l="l" t="t" r="r" b="b"/>
                <a:pathLst>
                  <a:path w="2018" h="938" extrusionOk="0">
                    <a:moveTo>
                      <a:pt x="1418" y="1"/>
                    </a:moveTo>
                    <a:cubicBezTo>
                      <a:pt x="1366" y="1"/>
                      <a:pt x="1316" y="5"/>
                      <a:pt x="1273" y="11"/>
                    </a:cubicBezTo>
                    <a:lnTo>
                      <a:pt x="528" y="135"/>
                    </a:lnTo>
                    <a:cubicBezTo>
                      <a:pt x="311" y="197"/>
                      <a:pt x="1" y="445"/>
                      <a:pt x="63" y="693"/>
                    </a:cubicBezTo>
                    <a:cubicBezTo>
                      <a:pt x="130" y="872"/>
                      <a:pt x="341" y="938"/>
                      <a:pt x="535" y="938"/>
                    </a:cubicBezTo>
                    <a:cubicBezTo>
                      <a:pt x="611" y="938"/>
                      <a:pt x="684" y="928"/>
                      <a:pt x="745" y="910"/>
                    </a:cubicBezTo>
                    <a:lnTo>
                      <a:pt x="1490" y="786"/>
                    </a:lnTo>
                    <a:cubicBezTo>
                      <a:pt x="1707" y="755"/>
                      <a:pt x="2017" y="507"/>
                      <a:pt x="1955" y="259"/>
                    </a:cubicBezTo>
                    <a:cubicBezTo>
                      <a:pt x="1881" y="60"/>
                      <a:pt x="1628" y="1"/>
                      <a:pt x="1418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9" name="Google Shape;359;p4"/>
              <p:cNvSpPr/>
              <p:nvPr/>
            </p:nvSpPr>
            <p:spPr>
              <a:xfrm rot="-10594719">
                <a:off x="780859" y="4335661"/>
                <a:ext cx="95786" cy="48037"/>
              </a:xfrm>
              <a:custGeom>
                <a:avLst/>
                <a:gdLst/>
                <a:ahLst/>
                <a:cxnLst/>
                <a:rect l="l" t="t" r="r" b="b"/>
                <a:pathLst>
                  <a:path w="1645" h="825" extrusionOk="0">
                    <a:moveTo>
                      <a:pt x="1144" y="0"/>
                    </a:moveTo>
                    <a:cubicBezTo>
                      <a:pt x="983" y="0"/>
                      <a:pt x="816" y="51"/>
                      <a:pt x="714" y="102"/>
                    </a:cubicBezTo>
                    <a:lnTo>
                      <a:pt x="466" y="226"/>
                    </a:lnTo>
                    <a:cubicBezTo>
                      <a:pt x="311" y="289"/>
                      <a:pt x="1" y="506"/>
                      <a:pt x="187" y="692"/>
                    </a:cubicBezTo>
                    <a:cubicBezTo>
                      <a:pt x="257" y="790"/>
                      <a:pt x="378" y="825"/>
                      <a:pt x="507" y="825"/>
                    </a:cubicBezTo>
                    <a:cubicBezTo>
                      <a:pt x="662" y="825"/>
                      <a:pt x="829" y="774"/>
                      <a:pt x="931" y="723"/>
                    </a:cubicBezTo>
                    <a:lnTo>
                      <a:pt x="1180" y="599"/>
                    </a:lnTo>
                    <a:cubicBezTo>
                      <a:pt x="1335" y="537"/>
                      <a:pt x="1645" y="320"/>
                      <a:pt x="1490" y="133"/>
                    </a:cubicBezTo>
                    <a:cubicBezTo>
                      <a:pt x="1406" y="35"/>
                      <a:pt x="1277" y="0"/>
                      <a:pt x="114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0" name="Google Shape;360;p4"/>
              <p:cNvSpPr/>
              <p:nvPr/>
            </p:nvSpPr>
            <p:spPr>
              <a:xfrm rot="-10594719">
                <a:off x="896926" y="4426275"/>
                <a:ext cx="104812" cy="39303"/>
              </a:xfrm>
              <a:custGeom>
                <a:avLst/>
                <a:gdLst/>
                <a:ahLst/>
                <a:cxnLst/>
                <a:rect l="l" t="t" r="r" b="b"/>
                <a:pathLst>
                  <a:path w="1800" h="675" extrusionOk="0">
                    <a:moveTo>
                      <a:pt x="1130" y="0"/>
                    </a:moveTo>
                    <a:cubicBezTo>
                      <a:pt x="769" y="0"/>
                      <a:pt x="422" y="122"/>
                      <a:pt x="124" y="328"/>
                    </a:cubicBezTo>
                    <a:cubicBezTo>
                      <a:pt x="62" y="390"/>
                      <a:pt x="0" y="452"/>
                      <a:pt x="0" y="545"/>
                    </a:cubicBezTo>
                    <a:cubicBezTo>
                      <a:pt x="31" y="638"/>
                      <a:pt x="155" y="669"/>
                      <a:pt x="218" y="669"/>
                    </a:cubicBezTo>
                    <a:cubicBezTo>
                      <a:pt x="254" y="673"/>
                      <a:pt x="290" y="675"/>
                      <a:pt x="326" y="675"/>
                    </a:cubicBezTo>
                    <a:cubicBezTo>
                      <a:pt x="508" y="675"/>
                      <a:pt x="686" y="625"/>
                      <a:pt x="844" y="543"/>
                    </a:cubicBezTo>
                    <a:lnTo>
                      <a:pt x="844" y="543"/>
                    </a:lnTo>
                    <a:cubicBezTo>
                      <a:pt x="857" y="544"/>
                      <a:pt x="871" y="544"/>
                      <a:pt x="884" y="544"/>
                    </a:cubicBezTo>
                    <a:cubicBezTo>
                      <a:pt x="1071" y="544"/>
                      <a:pt x="1248" y="496"/>
                      <a:pt x="1396" y="390"/>
                    </a:cubicBezTo>
                    <a:cubicBezTo>
                      <a:pt x="1520" y="359"/>
                      <a:pt x="1800" y="111"/>
                      <a:pt x="1520" y="49"/>
                    </a:cubicBezTo>
                    <a:cubicBezTo>
                      <a:pt x="1390" y="16"/>
                      <a:pt x="1259" y="0"/>
                      <a:pt x="11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1" name="Google Shape;361;p4"/>
              <p:cNvSpPr/>
              <p:nvPr/>
            </p:nvSpPr>
            <p:spPr>
              <a:xfrm rot="-10594719">
                <a:off x="1035410" y="4484473"/>
                <a:ext cx="146329" cy="74355"/>
              </a:xfrm>
              <a:custGeom>
                <a:avLst/>
                <a:gdLst/>
                <a:ahLst/>
                <a:cxnLst/>
                <a:rect l="l" t="t" r="r" b="b"/>
                <a:pathLst>
                  <a:path w="2513" h="1277" extrusionOk="0">
                    <a:moveTo>
                      <a:pt x="1964" y="0"/>
                    </a:moveTo>
                    <a:cubicBezTo>
                      <a:pt x="1894" y="0"/>
                      <a:pt x="1826" y="10"/>
                      <a:pt x="1769" y="27"/>
                    </a:cubicBezTo>
                    <a:lnTo>
                      <a:pt x="528" y="430"/>
                    </a:lnTo>
                    <a:cubicBezTo>
                      <a:pt x="280" y="492"/>
                      <a:pt x="0" y="709"/>
                      <a:pt x="62" y="988"/>
                    </a:cubicBezTo>
                    <a:cubicBezTo>
                      <a:pt x="129" y="1188"/>
                      <a:pt x="339" y="1277"/>
                      <a:pt x="532" y="1277"/>
                    </a:cubicBezTo>
                    <a:cubicBezTo>
                      <a:pt x="609" y="1277"/>
                      <a:pt x="683" y="1263"/>
                      <a:pt x="745" y="1236"/>
                    </a:cubicBezTo>
                    <a:lnTo>
                      <a:pt x="1986" y="864"/>
                    </a:lnTo>
                    <a:cubicBezTo>
                      <a:pt x="2203" y="771"/>
                      <a:pt x="2513" y="585"/>
                      <a:pt x="2420" y="306"/>
                    </a:cubicBezTo>
                    <a:cubicBezTo>
                      <a:pt x="2374" y="77"/>
                      <a:pt x="2160" y="0"/>
                      <a:pt x="196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2" name="Google Shape;362;p4"/>
              <p:cNvSpPr/>
              <p:nvPr/>
            </p:nvSpPr>
            <p:spPr>
              <a:xfrm rot="-10594719">
                <a:off x="1152901" y="4685992"/>
                <a:ext cx="99397" cy="36450"/>
              </a:xfrm>
              <a:custGeom>
                <a:avLst/>
                <a:gdLst/>
                <a:ahLst/>
                <a:cxnLst/>
                <a:rect l="l" t="t" r="r" b="b"/>
                <a:pathLst>
                  <a:path w="1707" h="626" extrusionOk="0">
                    <a:moveTo>
                      <a:pt x="785" y="0"/>
                    </a:moveTo>
                    <a:cubicBezTo>
                      <a:pt x="540" y="0"/>
                      <a:pt x="323" y="120"/>
                      <a:pt x="156" y="315"/>
                    </a:cubicBezTo>
                    <a:cubicBezTo>
                      <a:pt x="1" y="532"/>
                      <a:pt x="280" y="625"/>
                      <a:pt x="435" y="625"/>
                    </a:cubicBezTo>
                    <a:lnTo>
                      <a:pt x="838" y="625"/>
                    </a:lnTo>
                    <a:cubicBezTo>
                      <a:pt x="1117" y="625"/>
                      <a:pt x="1365" y="532"/>
                      <a:pt x="1583" y="315"/>
                    </a:cubicBezTo>
                    <a:cubicBezTo>
                      <a:pt x="1707" y="98"/>
                      <a:pt x="1458" y="5"/>
                      <a:pt x="1272" y="5"/>
                    </a:cubicBezTo>
                    <a:lnTo>
                      <a:pt x="869" y="5"/>
                    </a:lnTo>
                    <a:cubicBezTo>
                      <a:pt x="841" y="2"/>
                      <a:pt x="812" y="0"/>
                      <a:pt x="78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3" name="Google Shape;363;p4"/>
              <p:cNvSpPr/>
              <p:nvPr/>
            </p:nvSpPr>
            <p:spPr>
              <a:xfrm rot="-10594719">
                <a:off x="1100228" y="4854235"/>
                <a:ext cx="153608" cy="70337"/>
              </a:xfrm>
              <a:custGeom>
                <a:avLst/>
                <a:gdLst/>
                <a:ahLst/>
                <a:cxnLst/>
                <a:rect l="l" t="t" r="r" b="b"/>
                <a:pathLst>
                  <a:path w="2638" h="1208" extrusionOk="0">
                    <a:moveTo>
                      <a:pt x="729" y="0"/>
                    </a:moveTo>
                    <a:cubicBezTo>
                      <a:pt x="520" y="0"/>
                      <a:pt x="320" y="76"/>
                      <a:pt x="156" y="240"/>
                    </a:cubicBezTo>
                    <a:cubicBezTo>
                      <a:pt x="0" y="426"/>
                      <a:pt x="62" y="736"/>
                      <a:pt x="311" y="798"/>
                    </a:cubicBezTo>
                    <a:lnTo>
                      <a:pt x="1675" y="1171"/>
                    </a:lnTo>
                    <a:cubicBezTo>
                      <a:pt x="1750" y="1195"/>
                      <a:pt x="1827" y="1207"/>
                      <a:pt x="1904" y="1207"/>
                    </a:cubicBezTo>
                    <a:cubicBezTo>
                      <a:pt x="2112" y="1207"/>
                      <a:pt x="2315" y="1121"/>
                      <a:pt x="2451" y="984"/>
                    </a:cubicBezTo>
                    <a:cubicBezTo>
                      <a:pt x="2637" y="798"/>
                      <a:pt x="2544" y="488"/>
                      <a:pt x="2296" y="426"/>
                    </a:cubicBezTo>
                    <a:lnTo>
                      <a:pt x="931" y="23"/>
                    </a:lnTo>
                    <a:cubicBezTo>
                      <a:pt x="863" y="8"/>
                      <a:pt x="796" y="0"/>
                      <a:pt x="72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4" name="Google Shape;364;p4"/>
              <p:cNvSpPr/>
              <p:nvPr/>
            </p:nvSpPr>
            <p:spPr>
              <a:xfrm rot="-10594719">
                <a:off x="909141" y="4699932"/>
                <a:ext cx="84956" cy="50657"/>
              </a:xfrm>
              <a:custGeom>
                <a:avLst/>
                <a:gdLst/>
                <a:ahLst/>
                <a:cxnLst/>
                <a:rect l="l" t="t" r="r" b="b"/>
                <a:pathLst>
                  <a:path w="1459" h="870" extrusionOk="0">
                    <a:moveTo>
                      <a:pt x="652" y="1"/>
                    </a:moveTo>
                    <a:cubicBezTo>
                      <a:pt x="342" y="1"/>
                      <a:pt x="93" y="187"/>
                      <a:pt x="31" y="466"/>
                    </a:cubicBezTo>
                    <a:cubicBezTo>
                      <a:pt x="0" y="745"/>
                      <a:pt x="310" y="838"/>
                      <a:pt x="559" y="838"/>
                    </a:cubicBezTo>
                    <a:lnTo>
                      <a:pt x="559" y="869"/>
                    </a:lnTo>
                    <a:lnTo>
                      <a:pt x="807" y="869"/>
                    </a:lnTo>
                    <a:cubicBezTo>
                      <a:pt x="1055" y="869"/>
                      <a:pt x="1396" y="652"/>
                      <a:pt x="1427" y="404"/>
                    </a:cubicBezTo>
                    <a:cubicBezTo>
                      <a:pt x="1458" y="125"/>
                      <a:pt x="1148" y="1"/>
                      <a:pt x="90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5" name="Google Shape;365;p4"/>
              <p:cNvSpPr/>
              <p:nvPr/>
            </p:nvSpPr>
            <p:spPr>
              <a:xfrm rot="-10594719">
                <a:off x="661505" y="4790849"/>
                <a:ext cx="119253" cy="43961"/>
              </a:xfrm>
              <a:custGeom>
                <a:avLst/>
                <a:gdLst/>
                <a:ahLst/>
                <a:cxnLst/>
                <a:rect l="l" t="t" r="r" b="b"/>
                <a:pathLst>
                  <a:path w="2048" h="755" extrusionOk="0">
                    <a:moveTo>
                      <a:pt x="775" y="1"/>
                    </a:moveTo>
                    <a:cubicBezTo>
                      <a:pt x="503" y="1"/>
                      <a:pt x="264" y="121"/>
                      <a:pt x="125" y="316"/>
                    </a:cubicBezTo>
                    <a:cubicBezTo>
                      <a:pt x="1" y="564"/>
                      <a:pt x="218" y="750"/>
                      <a:pt x="435" y="750"/>
                    </a:cubicBezTo>
                    <a:lnTo>
                      <a:pt x="1210" y="750"/>
                    </a:lnTo>
                    <a:cubicBezTo>
                      <a:pt x="1238" y="753"/>
                      <a:pt x="1267" y="755"/>
                      <a:pt x="1295" y="755"/>
                    </a:cubicBezTo>
                    <a:cubicBezTo>
                      <a:pt x="1545" y="755"/>
                      <a:pt x="1784" y="632"/>
                      <a:pt x="1924" y="409"/>
                    </a:cubicBezTo>
                    <a:cubicBezTo>
                      <a:pt x="2048" y="192"/>
                      <a:pt x="1831" y="6"/>
                      <a:pt x="1614" y="6"/>
                    </a:cubicBezTo>
                    <a:lnTo>
                      <a:pt x="869" y="6"/>
                    </a:lnTo>
                    <a:cubicBezTo>
                      <a:pt x="837" y="2"/>
                      <a:pt x="806" y="1"/>
                      <a:pt x="77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6" name="Google Shape;366;p4"/>
              <p:cNvSpPr/>
              <p:nvPr/>
            </p:nvSpPr>
            <p:spPr>
              <a:xfrm rot="-10594719">
                <a:off x="716042" y="4640466"/>
                <a:ext cx="115642" cy="32548"/>
              </a:xfrm>
              <a:custGeom>
                <a:avLst/>
                <a:gdLst/>
                <a:ahLst/>
                <a:cxnLst/>
                <a:rect l="l" t="t" r="r" b="b"/>
                <a:pathLst>
                  <a:path w="1986" h="559" extrusionOk="0">
                    <a:moveTo>
                      <a:pt x="1210" y="0"/>
                    </a:moveTo>
                    <a:cubicBezTo>
                      <a:pt x="838" y="0"/>
                      <a:pt x="0" y="559"/>
                      <a:pt x="776" y="559"/>
                    </a:cubicBezTo>
                    <a:cubicBezTo>
                      <a:pt x="1148" y="559"/>
                      <a:pt x="1985" y="0"/>
                      <a:pt x="121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7" name="Google Shape;367;p4"/>
              <p:cNvSpPr/>
              <p:nvPr/>
            </p:nvSpPr>
            <p:spPr>
              <a:xfrm rot="-10594719">
                <a:off x="596313" y="4488004"/>
                <a:ext cx="97591" cy="45242"/>
              </a:xfrm>
              <a:custGeom>
                <a:avLst/>
                <a:gdLst/>
                <a:ahLst/>
                <a:cxnLst/>
                <a:rect l="l" t="t" r="r" b="b"/>
                <a:pathLst>
                  <a:path w="1676" h="777" extrusionOk="0">
                    <a:moveTo>
                      <a:pt x="652" y="1"/>
                    </a:moveTo>
                    <a:cubicBezTo>
                      <a:pt x="404" y="1"/>
                      <a:pt x="63" y="187"/>
                      <a:pt x="32" y="435"/>
                    </a:cubicBezTo>
                    <a:cubicBezTo>
                      <a:pt x="1" y="683"/>
                      <a:pt x="342" y="776"/>
                      <a:pt x="528" y="776"/>
                    </a:cubicBezTo>
                    <a:lnTo>
                      <a:pt x="1024" y="776"/>
                    </a:lnTo>
                    <a:cubicBezTo>
                      <a:pt x="1272" y="776"/>
                      <a:pt x="1614" y="590"/>
                      <a:pt x="1645" y="342"/>
                    </a:cubicBezTo>
                    <a:cubicBezTo>
                      <a:pt x="1676" y="63"/>
                      <a:pt x="1365" y="1"/>
                      <a:pt x="1148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8" name="Google Shape;368;p4"/>
              <p:cNvSpPr/>
              <p:nvPr/>
            </p:nvSpPr>
            <p:spPr>
              <a:xfrm rot="-10594719">
                <a:off x="411673" y="4405110"/>
                <a:ext cx="113837" cy="32548"/>
              </a:xfrm>
              <a:custGeom>
                <a:avLst/>
                <a:gdLst/>
                <a:ahLst/>
                <a:cxnLst/>
                <a:rect l="l" t="t" r="r" b="b"/>
                <a:pathLst>
                  <a:path w="1955" h="559" extrusionOk="0">
                    <a:moveTo>
                      <a:pt x="1210" y="1"/>
                    </a:moveTo>
                    <a:cubicBezTo>
                      <a:pt x="807" y="1"/>
                      <a:pt x="0" y="559"/>
                      <a:pt x="745" y="559"/>
                    </a:cubicBezTo>
                    <a:cubicBezTo>
                      <a:pt x="1148" y="559"/>
                      <a:pt x="1955" y="1"/>
                      <a:pt x="121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9" name="Google Shape;369;p4"/>
              <p:cNvSpPr/>
              <p:nvPr/>
            </p:nvSpPr>
            <p:spPr>
              <a:xfrm rot="-10594719">
                <a:off x="260348" y="4417234"/>
                <a:ext cx="95786" cy="45184"/>
              </a:xfrm>
              <a:custGeom>
                <a:avLst/>
                <a:gdLst/>
                <a:ahLst/>
                <a:cxnLst/>
                <a:rect l="l" t="t" r="r" b="b"/>
                <a:pathLst>
                  <a:path w="1645" h="776" extrusionOk="0">
                    <a:moveTo>
                      <a:pt x="869" y="0"/>
                    </a:moveTo>
                    <a:cubicBezTo>
                      <a:pt x="248" y="0"/>
                      <a:pt x="0" y="776"/>
                      <a:pt x="776" y="776"/>
                    </a:cubicBezTo>
                    <a:cubicBezTo>
                      <a:pt x="1396" y="776"/>
                      <a:pt x="1644" y="0"/>
                      <a:pt x="86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0" name="Google Shape;370;p4"/>
              <p:cNvSpPr/>
              <p:nvPr/>
            </p:nvSpPr>
            <p:spPr>
              <a:xfrm rot="-10594719">
                <a:off x="298549" y="4538806"/>
                <a:ext cx="92176" cy="38255"/>
              </a:xfrm>
              <a:custGeom>
                <a:avLst/>
                <a:gdLst/>
                <a:ahLst/>
                <a:cxnLst/>
                <a:rect l="l" t="t" r="r" b="b"/>
                <a:pathLst>
                  <a:path w="1583" h="657" extrusionOk="0">
                    <a:moveTo>
                      <a:pt x="807" y="0"/>
                    </a:moveTo>
                    <a:cubicBezTo>
                      <a:pt x="540" y="0"/>
                      <a:pt x="323" y="120"/>
                      <a:pt x="156" y="315"/>
                    </a:cubicBezTo>
                    <a:cubicBezTo>
                      <a:pt x="1" y="532"/>
                      <a:pt x="280" y="656"/>
                      <a:pt x="466" y="656"/>
                    </a:cubicBezTo>
                    <a:lnTo>
                      <a:pt x="714" y="656"/>
                    </a:lnTo>
                    <a:cubicBezTo>
                      <a:pt x="993" y="656"/>
                      <a:pt x="1242" y="532"/>
                      <a:pt x="1459" y="346"/>
                    </a:cubicBezTo>
                    <a:cubicBezTo>
                      <a:pt x="1583" y="98"/>
                      <a:pt x="1335" y="5"/>
                      <a:pt x="1149" y="5"/>
                    </a:cubicBezTo>
                    <a:lnTo>
                      <a:pt x="900" y="5"/>
                    </a:lnTo>
                    <a:cubicBezTo>
                      <a:pt x="869" y="2"/>
                      <a:pt x="838" y="0"/>
                      <a:pt x="80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1" name="Google Shape;371;p4"/>
              <p:cNvSpPr/>
              <p:nvPr/>
            </p:nvSpPr>
            <p:spPr>
              <a:xfrm rot="-10594719">
                <a:off x="400126" y="4620999"/>
                <a:ext cx="95786" cy="46989"/>
              </a:xfrm>
              <a:custGeom>
                <a:avLst/>
                <a:gdLst/>
                <a:ahLst/>
                <a:cxnLst/>
                <a:rect l="l" t="t" r="r" b="b"/>
                <a:pathLst>
                  <a:path w="1645" h="807" extrusionOk="0">
                    <a:moveTo>
                      <a:pt x="869" y="0"/>
                    </a:moveTo>
                    <a:cubicBezTo>
                      <a:pt x="249" y="0"/>
                      <a:pt x="1" y="807"/>
                      <a:pt x="776" y="807"/>
                    </a:cubicBezTo>
                    <a:cubicBezTo>
                      <a:pt x="1397" y="807"/>
                      <a:pt x="1645" y="0"/>
                      <a:pt x="86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2" name="Google Shape;372;p4"/>
              <p:cNvSpPr/>
              <p:nvPr/>
            </p:nvSpPr>
            <p:spPr>
              <a:xfrm rot="-10594719">
                <a:off x="569542" y="4609361"/>
                <a:ext cx="93981" cy="32548"/>
              </a:xfrm>
              <a:custGeom>
                <a:avLst/>
                <a:gdLst/>
                <a:ahLst/>
                <a:cxnLst/>
                <a:rect l="l" t="t" r="r" b="b"/>
                <a:pathLst>
                  <a:path w="1614" h="559" extrusionOk="0">
                    <a:moveTo>
                      <a:pt x="900" y="0"/>
                    </a:moveTo>
                    <a:cubicBezTo>
                      <a:pt x="652" y="0"/>
                      <a:pt x="373" y="94"/>
                      <a:pt x="187" y="280"/>
                    </a:cubicBezTo>
                    <a:cubicBezTo>
                      <a:pt x="1" y="497"/>
                      <a:pt x="311" y="559"/>
                      <a:pt x="466" y="559"/>
                    </a:cubicBezTo>
                    <a:lnTo>
                      <a:pt x="714" y="559"/>
                    </a:lnTo>
                    <a:cubicBezTo>
                      <a:pt x="994" y="559"/>
                      <a:pt x="1242" y="466"/>
                      <a:pt x="1459" y="280"/>
                    </a:cubicBezTo>
                    <a:cubicBezTo>
                      <a:pt x="1614" y="63"/>
                      <a:pt x="1304" y="0"/>
                      <a:pt x="114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3" name="Google Shape;373;p4"/>
              <p:cNvSpPr/>
              <p:nvPr/>
            </p:nvSpPr>
            <p:spPr>
              <a:xfrm rot="-10594719">
                <a:off x="262558" y="4750610"/>
                <a:ext cx="176259" cy="32781"/>
              </a:xfrm>
              <a:custGeom>
                <a:avLst/>
                <a:gdLst/>
                <a:ahLst/>
                <a:cxnLst/>
                <a:rect l="l" t="t" r="r" b="b"/>
                <a:pathLst>
                  <a:path w="3027" h="563" extrusionOk="0">
                    <a:moveTo>
                      <a:pt x="2121" y="1"/>
                    </a:moveTo>
                    <a:cubicBezTo>
                      <a:pt x="1644" y="1"/>
                      <a:pt x="1156" y="49"/>
                      <a:pt x="669" y="155"/>
                    </a:cubicBezTo>
                    <a:cubicBezTo>
                      <a:pt x="545" y="186"/>
                      <a:pt x="48" y="248"/>
                      <a:pt x="17" y="434"/>
                    </a:cubicBezTo>
                    <a:cubicBezTo>
                      <a:pt x="1" y="534"/>
                      <a:pt x="109" y="562"/>
                      <a:pt x="223" y="562"/>
                    </a:cubicBezTo>
                    <a:cubicBezTo>
                      <a:pt x="321" y="562"/>
                      <a:pt x="423" y="541"/>
                      <a:pt x="451" y="527"/>
                    </a:cubicBezTo>
                    <a:lnTo>
                      <a:pt x="482" y="527"/>
                    </a:lnTo>
                    <a:cubicBezTo>
                      <a:pt x="763" y="467"/>
                      <a:pt x="1069" y="433"/>
                      <a:pt x="1376" y="433"/>
                    </a:cubicBezTo>
                    <a:cubicBezTo>
                      <a:pt x="1545" y="433"/>
                      <a:pt x="1714" y="443"/>
                      <a:pt x="1878" y="465"/>
                    </a:cubicBezTo>
                    <a:cubicBezTo>
                      <a:pt x="1921" y="470"/>
                      <a:pt x="1964" y="473"/>
                      <a:pt x="2009" y="473"/>
                    </a:cubicBezTo>
                    <a:cubicBezTo>
                      <a:pt x="2221" y="473"/>
                      <a:pt x="2448" y="413"/>
                      <a:pt x="2654" y="310"/>
                    </a:cubicBezTo>
                    <a:cubicBezTo>
                      <a:pt x="2716" y="279"/>
                      <a:pt x="3026" y="62"/>
                      <a:pt x="2778" y="31"/>
                    </a:cubicBezTo>
                    <a:cubicBezTo>
                      <a:pt x="2562" y="11"/>
                      <a:pt x="2343" y="1"/>
                      <a:pt x="212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4" name="Google Shape;374;p4"/>
              <p:cNvSpPr/>
              <p:nvPr/>
            </p:nvSpPr>
            <p:spPr>
              <a:xfrm rot="-10594719">
                <a:off x="61020" y="4723690"/>
                <a:ext cx="93981" cy="47047"/>
              </a:xfrm>
              <a:custGeom>
                <a:avLst/>
                <a:gdLst/>
                <a:ahLst/>
                <a:cxnLst/>
                <a:rect l="l" t="t" r="r" b="b"/>
                <a:pathLst>
                  <a:path w="1614" h="808" extrusionOk="0">
                    <a:moveTo>
                      <a:pt x="869" y="1"/>
                    </a:moveTo>
                    <a:cubicBezTo>
                      <a:pt x="217" y="1"/>
                      <a:pt x="0" y="807"/>
                      <a:pt x="745" y="807"/>
                    </a:cubicBezTo>
                    <a:cubicBezTo>
                      <a:pt x="1396" y="807"/>
                      <a:pt x="1613" y="1"/>
                      <a:pt x="86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5" name="Google Shape;375;p4"/>
              <p:cNvSpPr/>
              <p:nvPr/>
            </p:nvSpPr>
            <p:spPr>
              <a:xfrm rot="-10594719">
                <a:off x="-30399" y="4853917"/>
                <a:ext cx="124260" cy="31792"/>
              </a:xfrm>
              <a:custGeom>
                <a:avLst/>
                <a:gdLst/>
                <a:ahLst/>
                <a:cxnLst/>
                <a:rect l="l" t="t" r="r" b="b"/>
                <a:pathLst>
                  <a:path w="2134" h="546" extrusionOk="0">
                    <a:moveTo>
                      <a:pt x="1850" y="1"/>
                    </a:moveTo>
                    <a:cubicBezTo>
                      <a:pt x="1808" y="1"/>
                      <a:pt x="1769" y="3"/>
                      <a:pt x="1746" y="3"/>
                    </a:cubicBezTo>
                    <a:lnTo>
                      <a:pt x="877" y="127"/>
                    </a:lnTo>
                    <a:cubicBezTo>
                      <a:pt x="598" y="127"/>
                      <a:pt x="350" y="220"/>
                      <a:pt x="133" y="375"/>
                    </a:cubicBezTo>
                    <a:cubicBezTo>
                      <a:pt x="1" y="507"/>
                      <a:pt x="134" y="545"/>
                      <a:pt x="256" y="545"/>
                    </a:cubicBezTo>
                    <a:cubicBezTo>
                      <a:pt x="306" y="545"/>
                      <a:pt x="354" y="539"/>
                      <a:pt x="381" y="530"/>
                    </a:cubicBezTo>
                    <a:lnTo>
                      <a:pt x="1250" y="406"/>
                    </a:lnTo>
                    <a:cubicBezTo>
                      <a:pt x="1529" y="406"/>
                      <a:pt x="1777" y="313"/>
                      <a:pt x="1994" y="158"/>
                    </a:cubicBezTo>
                    <a:cubicBezTo>
                      <a:pt x="2134" y="18"/>
                      <a:pt x="1977" y="1"/>
                      <a:pt x="185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6" name="Google Shape;376;p4"/>
              <p:cNvSpPr/>
              <p:nvPr/>
            </p:nvSpPr>
            <p:spPr>
              <a:xfrm rot="-10594719">
                <a:off x="111684" y="4611706"/>
                <a:ext cx="130083" cy="31035"/>
              </a:xfrm>
              <a:custGeom>
                <a:avLst/>
                <a:gdLst/>
                <a:ahLst/>
                <a:cxnLst/>
                <a:rect l="l" t="t" r="r" b="b"/>
                <a:pathLst>
                  <a:path w="2234" h="533" extrusionOk="0">
                    <a:moveTo>
                      <a:pt x="900" y="0"/>
                    </a:moveTo>
                    <a:cubicBezTo>
                      <a:pt x="621" y="0"/>
                      <a:pt x="373" y="93"/>
                      <a:pt x="155" y="279"/>
                    </a:cubicBezTo>
                    <a:cubicBezTo>
                      <a:pt x="0" y="496"/>
                      <a:pt x="311" y="528"/>
                      <a:pt x="435" y="528"/>
                    </a:cubicBezTo>
                    <a:lnTo>
                      <a:pt x="1303" y="528"/>
                    </a:lnTo>
                    <a:cubicBezTo>
                      <a:pt x="1332" y="531"/>
                      <a:pt x="1361" y="532"/>
                      <a:pt x="1390" y="532"/>
                    </a:cubicBezTo>
                    <a:cubicBezTo>
                      <a:pt x="1639" y="532"/>
                      <a:pt x="1881" y="415"/>
                      <a:pt x="2048" y="248"/>
                    </a:cubicBezTo>
                    <a:cubicBezTo>
                      <a:pt x="2234" y="62"/>
                      <a:pt x="1924" y="0"/>
                      <a:pt x="176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7" name="Google Shape;377;p4"/>
              <p:cNvSpPr/>
              <p:nvPr/>
            </p:nvSpPr>
            <p:spPr>
              <a:xfrm rot="-10594719">
                <a:off x="86956" y="4479838"/>
                <a:ext cx="115701" cy="30743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528" extrusionOk="0">
                    <a:moveTo>
                      <a:pt x="1211" y="1"/>
                    </a:moveTo>
                    <a:cubicBezTo>
                      <a:pt x="869" y="1"/>
                      <a:pt x="1" y="528"/>
                      <a:pt x="745" y="528"/>
                    </a:cubicBezTo>
                    <a:cubicBezTo>
                      <a:pt x="1118" y="528"/>
                      <a:pt x="1986" y="1"/>
                      <a:pt x="121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8" name="Google Shape;378;p4"/>
              <p:cNvSpPr/>
              <p:nvPr/>
            </p:nvSpPr>
            <p:spPr>
              <a:xfrm rot="-10594719">
                <a:off x="62376" y="4370819"/>
                <a:ext cx="90371" cy="41923"/>
              </a:xfrm>
              <a:custGeom>
                <a:avLst/>
                <a:gdLst/>
                <a:ahLst/>
                <a:cxnLst/>
                <a:rect l="l" t="t" r="r" b="b"/>
                <a:pathLst>
                  <a:path w="1552" h="720" extrusionOk="0">
                    <a:moveTo>
                      <a:pt x="776" y="1"/>
                    </a:moveTo>
                    <a:cubicBezTo>
                      <a:pt x="509" y="1"/>
                      <a:pt x="292" y="121"/>
                      <a:pt x="125" y="316"/>
                    </a:cubicBezTo>
                    <a:cubicBezTo>
                      <a:pt x="0" y="564"/>
                      <a:pt x="218" y="719"/>
                      <a:pt x="435" y="719"/>
                    </a:cubicBezTo>
                    <a:lnTo>
                      <a:pt x="683" y="719"/>
                    </a:lnTo>
                    <a:cubicBezTo>
                      <a:pt x="962" y="719"/>
                      <a:pt x="1241" y="626"/>
                      <a:pt x="1427" y="378"/>
                    </a:cubicBezTo>
                    <a:cubicBezTo>
                      <a:pt x="1551" y="161"/>
                      <a:pt x="1303" y="6"/>
                      <a:pt x="1117" y="6"/>
                    </a:cubicBezTo>
                    <a:lnTo>
                      <a:pt x="869" y="6"/>
                    </a:lnTo>
                    <a:cubicBezTo>
                      <a:pt x="837" y="2"/>
                      <a:pt x="806" y="1"/>
                      <a:pt x="77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9" name="Google Shape;379;p4"/>
              <p:cNvSpPr/>
              <p:nvPr/>
            </p:nvSpPr>
            <p:spPr>
              <a:xfrm rot="-10594719">
                <a:off x="-212795" y="4459478"/>
                <a:ext cx="93981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1614" h="869" extrusionOk="0">
                    <a:moveTo>
                      <a:pt x="869" y="0"/>
                    </a:moveTo>
                    <a:cubicBezTo>
                      <a:pt x="217" y="0"/>
                      <a:pt x="0" y="869"/>
                      <a:pt x="776" y="869"/>
                    </a:cubicBezTo>
                    <a:cubicBezTo>
                      <a:pt x="1427" y="869"/>
                      <a:pt x="1613" y="0"/>
                      <a:pt x="86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0" name="Google Shape;380;p4"/>
              <p:cNvSpPr/>
              <p:nvPr/>
            </p:nvSpPr>
            <p:spPr>
              <a:xfrm rot="-10594719">
                <a:off x="-145853" y="4541382"/>
                <a:ext cx="112032" cy="69580"/>
              </a:xfrm>
              <a:custGeom>
                <a:avLst/>
                <a:gdLst/>
                <a:ahLst/>
                <a:cxnLst/>
                <a:rect l="l" t="t" r="r" b="b"/>
                <a:pathLst>
                  <a:path w="1924" h="1195" extrusionOk="0">
                    <a:moveTo>
                      <a:pt x="1447" y="1"/>
                    </a:moveTo>
                    <a:cubicBezTo>
                      <a:pt x="1214" y="1"/>
                      <a:pt x="989" y="70"/>
                      <a:pt x="807" y="225"/>
                    </a:cubicBezTo>
                    <a:lnTo>
                      <a:pt x="186" y="722"/>
                    </a:lnTo>
                    <a:cubicBezTo>
                      <a:pt x="0" y="877"/>
                      <a:pt x="93" y="1125"/>
                      <a:pt x="311" y="1187"/>
                    </a:cubicBezTo>
                    <a:cubicBezTo>
                      <a:pt x="356" y="1192"/>
                      <a:pt x="402" y="1195"/>
                      <a:pt x="448" y="1195"/>
                    </a:cubicBezTo>
                    <a:cubicBezTo>
                      <a:pt x="688" y="1195"/>
                      <a:pt x="935" y="1126"/>
                      <a:pt x="1117" y="970"/>
                    </a:cubicBezTo>
                    <a:lnTo>
                      <a:pt x="1086" y="970"/>
                    </a:lnTo>
                    <a:lnTo>
                      <a:pt x="1706" y="474"/>
                    </a:lnTo>
                    <a:cubicBezTo>
                      <a:pt x="1924" y="319"/>
                      <a:pt x="1799" y="70"/>
                      <a:pt x="1582" y="8"/>
                    </a:cubicBezTo>
                    <a:cubicBezTo>
                      <a:pt x="1537" y="3"/>
                      <a:pt x="1492" y="1"/>
                      <a:pt x="144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1" name="Google Shape;381;p4"/>
              <p:cNvSpPr/>
              <p:nvPr/>
            </p:nvSpPr>
            <p:spPr>
              <a:xfrm rot="-10594719">
                <a:off x="-117570" y="4693484"/>
                <a:ext cx="106617" cy="28938"/>
              </a:xfrm>
              <a:custGeom>
                <a:avLst/>
                <a:gdLst/>
                <a:ahLst/>
                <a:cxnLst/>
                <a:rect l="l" t="t" r="r" b="b"/>
                <a:pathLst>
                  <a:path w="1831" h="497" extrusionOk="0">
                    <a:moveTo>
                      <a:pt x="1272" y="0"/>
                    </a:moveTo>
                    <a:cubicBezTo>
                      <a:pt x="1024" y="0"/>
                      <a:pt x="0" y="496"/>
                      <a:pt x="527" y="496"/>
                    </a:cubicBezTo>
                    <a:cubicBezTo>
                      <a:pt x="807" y="496"/>
                      <a:pt x="1830" y="0"/>
                      <a:pt x="127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2" name="Google Shape;382;p4"/>
              <p:cNvSpPr/>
              <p:nvPr/>
            </p:nvSpPr>
            <p:spPr>
              <a:xfrm rot="-10594719">
                <a:off x="-219900" y="4883379"/>
                <a:ext cx="128336" cy="46406"/>
              </a:xfrm>
              <a:custGeom>
                <a:avLst/>
                <a:gdLst/>
                <a:ahLst/>
                <a:cxnLst/>
                <a:rect l="l" t="t" r="r" b="b"/>
                <a:pathLst>
                  <a:path w="2204" h="797" extrusionOk="0">
                    <a:moveTo>
                      <a:pt x="1893" y="0"/>
                    </a:moveTo>
                    <a:cubicBezTo>
                      <a:pt x="1750" y="0"/>
                      <a:pt x="1587" y="34"/>
                      <a:pt x="1521" y="51"/>
                    </a:cubicBezTo>
                    <a:lnTo>
                      <a:pt x="528" y="299"/>
                    </a:lnTo>
                    <a:cubicBezTo>
                      <a:pt x="404" y="361"/>
                      <a:pt x="1" y="485"/>
                      <a:pt x="32" y="671"/>
                    </a:cubicBezTo>
                    <a:cubicBezTo>
                      <a:pt x="46" y="768"/>
                      <a:pt x="151" y="797"/>
                      <a:pt x="272" y="797"/>
                    </a:cubicBezTo>
                    <a:cubicBezTo>
                      <a:pt x="423" y="797"/>
                      <a:pt x="600" y="751"/>
                      <a:pt x="652" y="733"/>
                    </a:cubicBezTo>
                    <a:lnTo>
                      <a:pt x="1645" y="485"/>
                    </a:lnTo>
                    <a:cubicBezTo>
                      <a:pt x="1769" y="454"/>
                      <a:pt x="2203" y="330"/>
                      <a:pt x="2141" y="113"/>
                    </a:cubicBezTo>
                    <a:cubicBezTo>
                      <a:pt x="2127" y="26"/>
                      <a:pt x="2018" y="0"/>
                      <a:pt x="189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3" name="Google Shape;383;p4"/>
              <p:cNvSpPr/>
              <p:nvPr/>
            </p:nvSpPr>
            <p:spPr>
              <a:xfrm rot="-10594719">
                <a:off x="-435485" y="4915741"/>
                <a:ext cx="135557" cy="51705"/>
              </a:xfrm>
              <a:custGeom>
                <a:avLst/>
                <a:gdLst/>
                <a:ahLst/>
                <a:cxnLst/>
                <a:rect l="l" t="t" r="r" b="b"/>
                <a:pathLst>
                  <a:path w="2328" h="888" extrusionOk="0">
                    <a:moveTo>
                      <a:pt x="743" y="1"/>
                    </a:moveTo>
                    <a:cubicBezTo>
                      <a:pt x="508" y="1"/>
                      <a:pt x="283" y="140"/>
                      <a:pt x="125" y="325"/>
                    </a:cubicBezTo>
                    <a:cubicBezTo>
                      <a:pt x="1" y="573"/>
                      <a:pt x="249" y="728"/>
                      <a:pt x="466" y="759"/>
                    </a:cubicBezTo>
                    <a:lnTo>
                      <a:pt x="1459" y="883"/>
                    </a:lnTo>
                    <a:cubicBezTo>
                      <a:pt x="1487" y="886"/>
                      <a:pt x="1516" y="888"/>
                      <a:pt x="1544" y="888"/>
                    </a:cubicBezTo>
                    <a:cubicBezTo>
                      <a:pt x="1794" y="888"/>
                      <a:pt x="2036" y="768"/>
                      <a:pt x="2203" y="573"/>
                    </a:cubicBezTo>
                    <a:cubicBezTo>
                      <a:pt x="2327" y="325"/>
                      <a:pt x="2079" y="170"/>
                      <a:pt x="1862" y="138"/>
                    </a:cubicBezTo>
                    <a:lnTo>
                      <a:pt x="870" y="14"/>
                    </a:lnTo>
                    <a:cubicBezTo>
                      <a:pt x="827" y="5"/>
                      <a:pt x="785" y="1"/>
                      <a:pt x="74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4" name="Google Shape;384;p4"/>
              <p:cNvSpPr/>
              <p:nvPr/>
            </p:nvSpPr>
            <p:spPr>
              <a:xfrm rot="-10594719">
                <a:off x="-367530" y="4751000"/>
                <a:ext cx="106617" cy="44776"/>
              </a:xfrm>
              <a:custGeom>
                <a:avLst/>
                <a:gdLst/>
                <a:ahLst/>
                <a:cxnLst/>
                <a:rect l="l" t="t" r="r" b="b"/>
                <a:pathLst>
                  <a:path w="1831" h="769" extrusionOk="0">
                    <a:moveTo>
                      <a:pt x="894" y="1"/>
                    </a:moveTo>
                    <a:cubicBezTo>
                      <a:pt x="693" y="1"/>
                      <a:pt x="501" y="59"/>
                      <a:pt x="342" y="149"/>
                    </a:cubicBezTo>
                    <a:cubicBezTo>
                      <a:pt x="187" y="242"/>
                      <a:pt x="1" y="398"/>
                      <a:pt x="218" y="491"/>
                    </a:cubicBezTo>
                    <a:lnTo>
                      <a:pt x="714" y="739"/>
                    </a:lnTo>
                    <a:cubicBezTo>
                      <a:pt x="793" y="758"/>
                      <a:pt x="874" y="769"/>
                      <a:pt x="957" y="769"/>
                    </a:cubicBezTo>
                    <a:cubicBezTo>
                      <a:pt x="1136" y="769"/>
                      <a:pt x="1320" y="721"/>
                      <a:pt x="1490" y="615"/>
                    </a:cubicBezTo>
                    <a:cubicBezTo>
                      <a:pt x="1614" y="553"/>
                      <a:pt x="1831" y="398"/>
                      <a:pt x="1614" y="273"/>
                    </a:cubicBezTo>
                    <a:lnTo>
                      <a:pt x="1117" y="25"/>
                    </a:lnTo>
                    <a:cubicBezTo>
                      <a:pt x="1043" y="9"/>
                      <a:pt x="968" y="1"/>
                      <a:pt x="89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5" name="Google Shape;385;p4"/>
              <p:cNvSpPr/>
              <p:nvPr/>
            </p:nvSpPr>
            <p:spPr>
              <a:xfrm rot="-10594719">
                <a:off x="-335072" y="4573098"/>
                <a:ext cx="84956" cy="40060"/>
              </a:xfrm>
              <a:custGeom>
                <a:avLst/>
                <a:gdLst/>
                <a:ahLst/>
                <a:cxnLst/>
                <a:rect l="l" t="t" r="r" b="b"/>
                <a:pathLst>
                  <a:path w="1459" h="688" extrusionOk="0">
                    <a:moveTo>
                      <a:pt x="807" y="0"/>
                    </a:moveTo>
                    <a:cubicBezTo>
                      <a:pt x="540" y="0"/>
                      <a:pt x="323" y="120"/>
                      <a:pt x="156" y="315"/>
                    </a:cubicBezTo>
                    <a:cubicBezTo>
                      <a:pt x="1" y="533"/>
                      <a:pt x="280" y="688"/>
                      <a:pt x="466" y="688"/>
                    </a:cubicBezTo>
                    <a:lnTo>
                      <a:pt x="590" y="688"/>
                    </a:lnTo>
                    <a:cubicBezTo>
                      <a:pt x="869" y="688"/>
                      <a:pt x="1117" y="595"/>
                      <a:pt x="1303" y="377"/>
                    </a:cubicBezTo>
                    <a:cubicBezTo>
                      <a:pt x="1459" y="129"/>
                      <a:pt x="1210" y="5"/>
                      <a:pt x="993" y="5"/>
                    </a:cubicBezTo>
                    <a:lnTo>
                      <a:pt x="900" y="5"/>
                    </a:lnTo>
                    <a:cubicBezTo>
                      <a:pt x="869" y="2"/>
                      <a:pt x="838" y="0"/>
                      <a:pt x="80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6" name="Google Shape;386;p4"/>
              <p:cNvSpPr/>
              <p:nvPr/>
            </p:nvSpPr>
            <p:spPr>
              <a:xfrm rot="-10594719">
                <a:off x="-414983" y="4513806"/>
                <a:ext cx="77735" cy="47047"/>
              </a:xfrm>
              <a:custGeom>
                <a:avLst/>
                <a:gdLst/>
                <a:ahLst/>
                <a:cxnLst/>
                <a:rect l="l" t="t" r="r" b="b"/>
                <a:pathLst>
                  <a:path w="1335" h="808" extrusionOk="0">
                    <a:moveTo>
                      <a:pt x="652" y="1"/>
                    </a:moveTo>
                    <a:cubicBezTo>
                      <a:pt x="435" y="1"/>
                      <a:pt x="63" y="187"/>
                      <a:pt x="32" y="466"/>
                    </a:cubicBezTo>
                    <a:cubicBezTo>
                      <a:pt x="1" y="714"/>
                      <a:pt x="342" y="807"/>
                      <a:pt x="559" y="807"/>
                    </a:cubicBezTo>
                    <a:lnTo>
                      <a:pt x="683" y="807"/>
                    </a:lnTo>
                    <a:cubicBezTo>
                      <a:pt x="900" y="807"/>
                      <a:pt x="1272" y="621"/>
                      <a:pt x="1303" y="342"/>
                    </a:cubicBezTo>
                    <a:cubicBezTo>
                      <a:pt x="1334" y="94"/>
                      <a:pt x="993" y="1"/>
                      <a:pt x="77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7" name="Google Shape;387;p4"/>
              <p:cNvSpPr/>
              <p:nvPr/>
            </p:nvSpPr>
            <p:spPr>
              <a:xfrm rot="-10594719">
                <a:off x="-638248" y="4580252"/>
                <a:ext cx="83500" cy="47862"/>
              </a:xfrm>
              <a:custGeom>
                <a:avLst/>
                <a:gdLst/>
                <a:ahLst/>
                <a:cxnLst/>
                <a:rect l="l" t="t" r="r" b="b"/>
                <a:pathLst>
                  <a:path w="1434" h="822" extrusionOk="0">
                    <a:moveTo>
                      <a:pt x="1017" y="0"/>
                    </a:moveTo>
                    <a:cubicBezTo>
                      <a:pt x="951" y="0"/>
                      <a:pt x="895" y="6"/>
                      <a:pt x="869" y="15"/>
                    </a:cubicBezTo>
                    <a:cubicBezTo>
                      <a:pt x="621" y="15"/>
                      <a:pt x="373" y="139"/>
                      <a:pt x="218" y="356"/>
                    </a:cubicBezTo>
                    <a:lnTo>
                      <a:pt x="94" y="604"/>
                    </a:lnTo>
                    <a:cubicBezTo>
                      <a:pt x="1" y="821"/>
                      <a:pt x="497" y="821"/>
                      <a:pt x="590" y="821"/>
                    </a:cubicBezTo>
                    <a:cubicBezTo>
                      <a:pt x="838" y="790"/>
                      <a:pt x="1087" y="666"/>
                      <a:pt x="1242" y="449"/>
                    </a:cubicBezTo>
                    <a:lnTo>
                      <a:pt x="1366" y="201"/>
                    </a:lnTo>
                    <a:cubicBezTo>
                      <a:pt x="1433" y="43"/>
                      <a:pt x="1190" y="0"/>
                      <a:pt x="101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8" name="Google Shape;388;p4"/>
              <p:cNvSpPr/>
              <p:nvPr/>
            </p:nvSpPr>
            <p:spPr>
              <a:xfrm rot="-10594719">
                <a:off x="-500255" y="4633121"/>
                <a:ext cx="108422" cy="58750"/>
              </a:xfrm>
              <a:custGeom>
                <a:avLst/>
                <a:gdLst/>
                <a:ahLst/>
                <a:cxnLst/>
                <a:rect l="l" t="t" r="r" b="b"/>
                <a:pathLst>
                  <a:path w="1862" h="1009" extrusionOk="0">
                    <a:moveTo>
                      <a:pt x="1326" y="0"/>
                    </a:moveTo>
                    <a:cubicBezTo>
                      <a:pt x="1187" y="0"/>
                      <a:pt x="1039" y="39"/>
                      <a:pt x="931" y="85"/>
                    </a:cubicBezTo>
                    <a:lnTo>
                      <a:pt x="434" y="333"/>
                    </a:lnTo>
                    <a:cubicBezTo>
                      <a:pt x="248" y="427"/>
                      <a:pt x="0" y="644"/>
                      <a:pt x="155" y="861"/>
                    </a:cubicBezTo>
                    <a:cubicBezTo>
                      <a:pt x="248" y="969"/>
                      <a:pt x="388" y="1008"/>
                      <a:pt x="531" y="1008"/>
                    </a:cubicBezTo>
                    <a:cubicBezTo>
                      <a:pt x="675" y="1008"/>
                      <a:pt x="822" y="969"/>
                      <a:pt x="931" y="923"/>
                    </a:cubicBezTo>
                    <a:lnTo>
                      <a:pt x="1427" y="675"/>
                    </a:lnTo>
                    <a:cubicBezTo>
                      <a:pt x="1582" y="582"/>
                      <a:pt x="1861" y="364"/>
                      <a:pt x="1675" y="147"/>
                    </a:cubicBezTo>
                    <a:cubicBezTo>
                      <a:pt x="1598" y="39"/>
                      <a:pt x="1466" y="0"/>
                      <a:pt x="132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9" name="Google Shape;389;p4"/>
              <p:cNvSpPr/>
              <p:nvPr/>
            </p:nvSpPr>
            <p:spPr>
              <a:xfrm rot="-10594719">
                <a:off x="-591684" y="4775174"/>
                <a:ext cx="79541" cy="47687"/>
              </a:xfrm>
              <a:custGeom>
                <a:avLst/>
                <a:gdLst/>
                <a:ahLst/>
                <a:cxnLst/>
                <a:rect l="l" t="t" r="r" b="b"/>
                <a:pathLst>
                  <a:path w="1366" h="819" extrusionOk="0">
                    <a:moveTo>
                      <a:pt x="909" y="1"/>
                    </a:moveTo>
                    <a:cubicBezTo>
                      <a:pt x="683" y="1"/>
                      <a:pt x="458" y="90"/>
                      <a:pt x="311" y="237"/>
                    </a:cubicBezTo>
                    <a:lnTo>
                      <a:pt x="186" y="361"/>
                    </a:lnTo>
                    <a:cubicBezTo>
                      <a:pt x="0" y="485"/>
                      <a:pt x="62" y="764"/>
                      <a:pt x="311" y="795"/>
                    </a:cubicBezTo>
                    <a:cubicBezTo>
                      <a:pt x="371" y="810"/>
                      <a:pt x="435" y="818"/>
                      <a:pt x="500" y="818"/>
                    </a:cubicBezTo>
                    <a:cubicBezTo>
                      <a:pt x="704" y="818"/>
                      <a:pt x="922" y="743"/>
                      <a:pt x="1086" y="578"/>
                    </a:cubicBezTo>
                    <a:lnTo>
                      <a:pt x="1210" y="454"/>
                    </a:lnTo>
                    <a:cubicBezTo>
                      <a:pt x="1365" y="330"/>
                      <a:pt x="1303" y="51"/>
                      <a:pt x="1086" y="20"/>
                    </a:cubicBezTo>
                    <a:cubicBezTo>
                      <a:pt x="1028" y="7"/>
                      <a:pt x="968" y="1"/>
                      <a:pt x="90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0" name="Google Shape;390;p4"/>
              <p:cNvSpPr/>
              <p:nvPr/>
            </p:nvSpPr>
            <p:spPr>
              <a:xfrm rot="-10594719">
                <a:off x="-638440" y="4931436"/>
                <a:ext cx="149997" cy="31035"/>
              </a:xfrm>
              <a:custGeom>
                <a:avLst/>
                <a:gdLst/>
                <a:ahLst/>
                <a:cxnLst/>
                <a:rect l="l" t="t" r="r" b="b"/>
                <a:pathLst>
                  <a:path w="2576" h="533" extrusionOk="0">
                    <a:moveTo>
                      <a:pt x="815" y="1"/>
                    </a:moveTo>
                    <a:cubicBezTo>
                      <a:pt x="570" y="1"/>
                      <a:pt x="351" y="118"/>
                      <a:pt x="156" y="285"/>
                    </a:cubicBezTo>
                    <a:cubicBezTo>
                      <a:pt x="1" y="502"/>
                      <a:pt x="280" y="533"/>
                      <a:pt x="435" y="533"/>
                    </a:cubicBezTo>
                    <a:lnTo>
                      <a:pt x="1676" y="533"/>
                    </a:lnTo>
                    <a:cubicBezTo>
                      <a:pt x="1955" y="533"/>
                      <a:pt x="2234" y="440"/>
                      <a:pt x="2452" y="253"/>
                    </a:cubicBezTo>
                    <a:cubicBezTo>
                      <a:pt x="2576" y="36"/>
                      <a:pt x="2296" y="5"/>
                      <a:pt x="2141" y="5"/>
                    </a:cubicBezTo>
                    <a:lnTo>
                      <a:pt x="901" y="5"/>
                    </a:lnTo>
                    <a:cubicBezTo>
                      <a:pt x="872" y="2"/>
                      <a:pt x="843" y="1"/>
                      <a:pt x="81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" name="Google Shape;391;p4"/>
              <p:cNvSpPr/>
              <p:nvPr/>
            </p:nvSpPr>
            <p:spPr>
              <a:xfrm rot="-10594719">
                <a:off x="-799362" y="4868291"/>
                <a:ext cx="115642" cy="30802"/>
              </a:xfrm>
              <a:custGeom>
                <a:avLst/>
                <a:gdLst/>
                <a:ahLst/>
                <a:cxnLst/>
                <a:rect l="l" t="t" r="r" b="b"/>
                <a:pathLst>
                  <a:path w="1986" h="529" extrusionOk="0">
                    <a:moveTo>
                      <a:pt x="1241" y="1"/>
                    </a:moveTo>
                    <a:cubicBezTo>
                      <a:pt x="869" y="1"/>
                      <a:pt x="0" y="528"/>
                      <a:pt x="776" y="528"/>
                    </a:cubicBezTo>
                    <a:cubicBezTo>
                      <a:pt x="1117" y="528"/>
                      <a:pt x="1985" y="1"/>
                      <a:pt x="124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" name="Google Shape;392;p4"/>
              <p:cNvSpPr/>
              <p:nvPr/>
            </p:nvSpPr>
            <p:spPr>
              <a:xfrm rot="-10594719">
                <a:off x="-732763" y="4721604"/>
                <a:ext cx="113022" cy="51472"/>
              </a:xfrm>
              <a:custGeom>
                <a:avLst/>
                <a:gdLst/>
                <a:ahLst/>
                <a:cxnLst/>
                <a:rect l="l" t="t" r="r" b="b"/>
                <a:pathLst>
                  <a:path w="1941" h="884" extrusionOk="0">
                    <a:moveTo>
                      <a:pt x="1487" y="0"/>
                    </a:moveTo>
                    <a:cubicBezTo>
                      <a:pt x="1452" y="0"/>
                      <a:pt x="1420" y="3"/>
                      <a:pt x="1391" y="7"/>
                    </a:cubicBezTo>
                    <a:lnTo>
                      <a:pt x="647" y="131"/>
                    </a:lnTo>
                    <a:cubicBezTo>
                      <a:pt x="399" y="162"/>
                      <a:pt x="58" y="286"/>
                      <a:pt x="27" y="566"/>
                    </a:cubicBezTo>
                    <a:cubicBezTo>
                      <a:pt x="0" y="803"/>
                      <a:pt x="242" y="883"/>
                      <a:pt x="429" y="883"/>
                    </a:cubicBezTo>
                    <a:cubicBezTo>
                      <a:pt x="463" y="883"/>
                      <a:pt x="495" y="881"/>
                      <a:pt x="523" y="876"/>
                    </a:cubicBezTo>
                    <a:lnTo>
                      <a:pt x="1267" y="752"/>
                    </a:lnTo>
                    <a:cubicBezTo>
                      <a:pt x="1515" y="721"/>
                      <a:pt x="1857" y="597"/>
                      <a:pt x="1888" y="317"/>
                    </a:cubicBezTo>
                    <a:cubicBezTo>
                      <a:pt x="1940" y="81"/>
                      <a:pt x="1680" y="0"/>
                      <a:pt x="148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" name="Google Shape;393;p4"/>
              <p:cNvSpPr/>
              <p:nvPr/>
            </p:nvSpPr>
            <p:spPr>
              <a:xfrm rot="-10594719">
                <a:off x="-778463" y="4637919"/>
                <a:ext cx="113837" cy="34354"/>
              </a:xfrm>
              <a:custGeom>
                <a:avLst/>
                <a:gdLst/>
                <a:ahLst/>
                <a:cxnLst/>
                <a:rect l="l" t="t" r="r" b="b"/>
                <a:pathLst>
                  <a:path w="1955" h="590" extrusionOk="0">
                    <a:moveTo>
                      <a:pt x="1179" y="0"/>
                    </a:moveTo>
                    <a:cubicBezTo>
                      <a:pt x="807" y="0"/>
                      <a:pt x="0" y="590"/>
                      <a:pt x="745" y="590"/>
                    </a:cubicBezTo>
                    <a:cubicBezTo>
                      <a:pt x="1117" y="590"/>
                      <a:pt x="1954" y="0"/>
                      <a:pt x="117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94" name="Google Shape;394;p4"/>
          <p:cNvSpPr/>
          <p:nvPr/>
        </p:nvSpPr>
        <p:spPr>
          <a:xfrm>
            <a:off x="382375" y="5408601"/>
            <a:ext cx="288500" cy="322500"/>
          </a:xfrm>
          <a:custGeom>
            <a:avLst/>
            <a:gdLst/>
            <a:ahLst/>
            <a:cxnLst/>
            <a:rect l="l" t="t" r="r" b="b"/>
            <a:pathLst>
              <a:path w="11540" h="9675" extrusionOk="0">
                <a:moveTo>
                  <a:pt x="5370" y="0"/>
                </a:moveTo>
                <a:cubicBezTo>
                  <a:pt x="4691" y="0"/>
                  <a:pt x="4009" y="111"/>
                  <a:pt x="3350" y="337"/>
                </a:cubicBezTo>
                <a:lnTo>
                  <a:pt x="3885" y="225"/>
                </a:lnTo>
                <a:lnTo>
                  <a:pt x="3885" y="225"/>
                </a:lnTo>
                <a:cubicBezTo>
                  <a:pt x="2335" y="639"/>
                  <a:pt x="949" y="1659"/>
                  <a:pt x="404" y="3160"/>
                </a:cubicBezTo>
                <a:cubicBezTo>
                  <a:pt x="0" y="4308"/>
                  <a:pt x="93" y="5610"/>
                  <a:pt x="683" y="6696"/>
                </a:cubicBezTo>
                <a:cubicBezTo>
                  <a:pt x="1303" y="7782"/>
                  <a:pt x="2234" y="8650"/>
                  <a:pt x="3350" y="9147"/>
                </a:cubicBezTo>
                <a:cubicBezTo>
                  <a:pt x="4136" y="9496"/>
                  <a:pt x="4993" y="9675"/>
                  <a:pt x="5843" y="9675"/>
                </a:cubicBezTo>
                <a:cubicBezTo>
                  <a:pt x="7106" y="9675"/>
                  <a:pt x="8354" y="9280"/>
                  <a:pt x="9337" y="8464"/>
                </a:cubicBezTo>
                <a:cubicBezTo>
                  <a:pt x="10950" y="7130"/>
                  <a:pt x="11540" y="4587"/>
                  <a:pt x="10516" y="2788"/>
                </a:cubicBezTo>
                <a:cubicBezTo>
                  <a:pt x="10175" y="2198"/>
                  <a:pt x="9740" y="1702"/>
                  <a:pt x="9213" y="1299"/>
                </a:cubicBezTo>
                <a:cubicBezTo>
                  <a:pt x="8094" y="449"/>
                  <a:pt x="6738" y="0"/>
                  <a:pt x="5370" y="0"/>
                </a:cubicBezTo>
                <a:close/>
              </a:path>
            </a:pathLst>
          </a:custGeom>
          <a:solidFill>
            <a:srgbClr val="B6702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95" name="Google Shape;395;p4"/>
          <p:cNvGrpSpPr/>
          <p:nvPr/>
        </p:nvGrpSpPr>
        <p:grpSpPr>
          <a:xfrm rot="1244207">
            <a:off x="-372671" y="5041055"/>
            <a:ext cx="2662557" cy="3771535"/>
            <a:chOff x="4159600" y="887163"/>
            <a:chExt cx="1265600" cy="1344550"/>
          </a:xfrm>
        </p:grpSpPr>
        <p:sp>
          <p:nvSpPr>
            <p:cNvPr id="396" name="Google Shape;396;p4"/>
            <p:cNvSpPr/>
            <p:nvPr/>
          </p:nvSpPr>
          <p:spPr>
            <a:xfrm>
              <a:off x="4159600" y="887163"/>
              <a:ext cx="1265600" cy="1344550"/>
            </a:xfrm>
            <a:custGeom>
              <a:avLst/>
              <a:gdLst/>
              <a:ahLst/>
              <a:cxnLst/>
              <a:rect l="l" t="t" r="r" b="b"/>
              <a:pathLst>
                <a:path w="50624" h="53782" extrusionOk="0">
                  <a:moveTo>
                    <a:pt x="24646" y="1"/>
                  </a:moveTo>
                  <a:cubicBezTo>
                    <a:pt x="24468" y="1"/>
                    <a:pt x="24287" y="13"/>
                    <a:pt x="24102" y="38"/>
                  </a:cubicBezTo>
                  <a:cubicBezTo>
                    <a:pt x="22706" y="224"/>
                    <a:pt x="21528" y="1123"/>
                    <a:pt x="20628" y="2178"/>
                  </a:cubicBezTo>
                  <a:cubicBezTo>
                    <a:pt x="17681" y="5714"/>
                    <a:pt x="17867" y="11391"/>
                    <a:pt x="21000" y="14741"/>
                  </a:cubicBezTo>
                  <a:cubicBezTo>
                    <a:pt x="22086" y="15857"/>
                    <a:pt x="23575" y="17067"/>
                    <a:pt x="23296" y="18618"/>
                  </a:cubicBezTo>
                  <a:cubicBezTo>
                    <a:pt x="23075" y="19846"/>
                    <a:pt x="21785" y="20490"/>
                    <a:pt x="20503" y="20490"/>
                  </a:cubicBezTo>
                  <a:cubicBezTo>
                    <a:pt x="20165" y="20490"/>
                    <a:pt x="19828" y="20446"/>
                    <a:pt x="19511" y="20355"/>
                  </a:cubicBezTo>
                  <a:cubicBezTo>
                    <a:pt x="18022" y="19952"/>
                    <a:pt x="16813" y="18866"/>
                    <a:pt x="15417" y="18091"/>
                  </a:cubicBezTo>
                  <a:cubicBezTo>
                    <a:pt x="13952" y="17299"/>
                    <a:pt x="12329" y="16903"/>
                    <a:pt x="10707" y="16903"/>
                  </a:cubicBezTo>
                  <a:cubicBezTo>
                    <a:pt x="8963" y="16903"/>
                    <a:pt x="7220" y="17361"/>
                    <a:pt x="5677" y="18277"/>
                  </a:cubicBezTo>
                  <a:cubicBezTo>
                    <a:pt x="5025" y="18649"/>
                    <a:pt x="4374" y="19176"/>
                    <a:pt x="4250" y="19921"/>
                  </a:cubicBezTo>
                  <a:cubicBezTo>
                    <a:pt x="4219" y="20479"/>
                    <a:pt x="4343" y="21007"/>
                    <a:pt x="4622" y="21472"/>
                  </a:cubicBezTo>
                  <a:cubicBezTo>
                    <a:pt x="6607" y="25504"/>
                    <a:pt x="10981" y="27893"/>
                    <a:pt x="15386" y="28730"/>
                  </a:cubicBezTo>
                  <a:cubicBezTo>
                    <a:pt x="16906" y="29009"/>
                    <a:pt x="18519" y="29196"/>
                    <a:pt x="19822" y="30064"/>
                  </a:cubicBezTo>
                  <a:cubicBezTo>
                    <a:pt x="21093" y="30933"/>
                    <a:pt x="21869" y="32825"/>
                    <a:pt x="20876" y="34066"/>
                  </a:cubicBezTo>
                  <a:cubicBezTo>
                    <a:pt x="20283" y="34807"/>
                    <a:pt x="19277" y="35036"/>
                    <a:pt x="18281" y="35036"/>
                  </a:cubicBezTo>
                  <a:cubicBezTo>
                    <a:pt x="18026" y="35036"/>
                    <a:pt x="17772" y="35021"/>
                    <a:pt x="17526" y="34996"/>
                  </a:cubicBezTo>
                  <a:cubicBezTo>
                    <a:pt x="14083" y="34655"/>
                    <a:pt x="10826" y="33166"/>
                    <a:pt x="7383" y="33135"/>
                  </a:cubicBezTo>
                  <a:cubicBezTo>
                    <a:pt x="3940" y="33135"/>
                    <a:pt x="0" y="35492"/>
                    <a:pt x="217" y="38936"/>
                  </a:cubicBezTo>
                  <a:cubicBezTo>
                    <a:pt x="404" y="42069"/>
                    <a:pt x="3909" y="43961"/>
                    <a:pt x="7011" y="44302"/>
                  </a:cubicBezTo>
                  <a:cubicBezTo>
                    <a:pt x="10144" y="44643"/>
                    <a:pt x="13432" y="44085"/>
                    <a:pt x="16409" y="45108"/>
                  </a:cubicBezTo>
                  <a:cubicBezTo>
                    <a:pt x="19387" y="46163"/>
                    <a:pt x="21838" y="49823"/>
                    <a:pt x="20039" y="52429"/>
                  </a:cubicBezTo>
                  <a:cubicBezTo>
                    <a:pt x="20039" y="52429"/>
                    <a:pt x="20984" y="53782"/>
                    <a:pt x="23076" y="53782"/>
                  </a:cubicBezTo>
                  <a:cubicBezTo>
                    <a:pt x="23870" y="53782"/>
                    <a:pt x="24828" y="53587"/>
                    <a:pt x="25963" y="53049"/>
                  </a:cubicBezTo>
                  <a:cubicBezTo>
                    <a:pt x="29329" y="51475"/>
                    <a:pt x="26087" y="44984"/>
                    <a:pt x="29757" y="44984"/>
                  </a:cubicBezTo>
                  <a:cubicBezTo>
                    <a:pt x="29775" y="44984"/>
                    <a:pt x="29792" y="44984"/>
                    <a:pt x="29810" y="44984"/>
                  </a:cubicBezTo>
                  <a:cubicBezTo>
                    <a:pt x="30958" y="44984"/>
                    <a:pt x="32105" y="45419"/>
                    <a:pt x="33222" y="45698"/>
                  </a:cubicBezTo>
                  <a:cubicBezTo>
                    <a:pt x="34398" y="46006"/>
                    <a:pt x="35607" y="46153"/>
                    <a:pt x="36817" y="46153"/>
                  </a:cubicBezTo>
                  <a:cubicBezTo>
                    <a:pt x="41703" y="46153"/>
                    <a:pt x="46605" y="43745"/>
                    <a:pt x="49414" y="39742"/>
                  </a:cubicBezTo>
                  <a:cubicBezTo>
                    <a:pt x="50065" y="38843"/>
                    <a:pt x="50624" y="37757"/>
                    <a:pt x="50469" y="36640"/>
                  </a:cubicBezTo>
                  <a:cubicBezTo>
                    <a:pt x="50252" y="35027"/>
                    <a:pt x="48483" y="34004"/>
                    <a:pt x="46839" y="33973"/>
                  </a:cubicBezTo>
                  <a:cubicBezTo>
                    <a:pt x="46804" y="33972"/>
                    <a:pt x="46769" y="33972"/>
                    <a:pt x="46734" y="33972"/>
                  </a:cubicBezTo>
                  <a:cubicBezTo>
                    <a:pt x="45100" y="33972"/>
                    <a:pt x="43612" y="34669"/>
                    <a:pt x="42125" y="35337"/>
                  </a:cubicBezTo>
                  <a:cubicBezTo>
                    <a:pt x="40127" y="36196"/>
                    <a:pt x="37937" y="36981"/>
                    <a:pt x="35810" y="36981"/>
                  </a:cubicBezTo>
                  <a:cubicBezTo>
                    <a:pt x="34865" y="36981"/>
                    <a:pt x="33933" y="36826"/>
                    <a:pt x="33036" y="36454"/>
                  </a:cubicBezTo>
                  <a:cubicBezTo>
                    <a:pt x="30151" y="35275"/>
                    <a:pt x="28724" y="30747"/>
                    <a:pt x="31330" y="28978"/>
                  </a:cubicBezTo>
                  <a:cubicBezTo>
                    <a:pt x="32167" y="28420"/>
                    <a:pt x="33222" y="28265"/>
                    <a:pt x="34215" y="28079"/>
                  </a:cubicBezTo>
                  <a:cubicBezTo>
                    <a:pt x="36944" y="27645"/>
                    <a:pt x="39736" y="26962"/>
                    <a:pt x="41938" y="25256"/>
                  </a:cubicBezTo>
                  <a:cubicBezTo>
                    <a:pt x="44110" y="23581"/>
                    <a:pt x="45537" y="20634"/>
                    <a:pt x="44761" y="17998"/>
                  </a:cubicBezTo>
                  <a:cubicBezTo>
                    <a:pt x="44175" y="16083"/>
                    <a:pt x="42149" y="14691"/>
                    <a:pt x="40229" y="14691"/>
                  </a:cubicBezTo>
                  <a:cubicBezTo>
                    <a:pt x="39505" y="14691"/>
                    <a:pt x="38796" y="14889"/>
                    <a:pt x="38185" y="15330"/>
                  </a:cubicBezTo>
                  <a:cubicBezTo>
                    <a:pt x="35808" y="17113"/>
                    <a:pt x="35224" y="21685"/>
                    <a:pt x="32480" y="21685"/>
                  </a:cubicBezTo>
                  <a:cubicBezTo>
                    <a:pt x="32359" y="21685"/>
                    <a:pt x="32235" y="21676"/>
                    <a:pt x="32105" y="21658"/>
                  </a:cubicBezTo>
                  <a:cubicBezTo>
                    <a:pt x="30864" y="21472"/>
                    <a:pt x="29996" y="20293"/>
                    <a:pt x="29562" y="19083"/>
                  </a:cubicBezTo>
                  <a:cubicBezTo>
                    <a:pt x="28321" y="15547"/>
                    <a:pt x="29748" y="11701"/>
                    <a:pt x="29934" y="7947"/>
                  </a:cubicBezTo>
                  <a:cubicBezTo>
                    <a:pt x="30140" y="4380"/>
                    <a:pt x="28049" y="1"/>
                    <a:pt x="24646" y="1"/>
                  </a:cubicBezTo>
                  <a:close/>
                </a:path>
              </a:pathLst>
            </a:custGeom>
            <a:solidFill>
              <a:srgbClr val="8CBE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4"/>
            <p:cNvSpPr/>
            <p:nvPr/>
          </p:nvSpPr>
          <p:spPr>
            <a:xfrm>
              <a:off x="4735775" y="978038"/>
              <a:ext cx="48875" cy="17100"/>
            </a:xfrm>
            <a:custGeom>
              <a:avLst/>
              <a:gdLst/>
              <a:ahLst/>
              <a:cxnLst/>
              <a:rect l="l" t="t" r="r" b="b"/>
              <a:pathLst>
                <a:path w="1955" h="684" extrusionOk="0">
                  <a:moveTo>
                    <a:pt x="1179" y="1"/>
                  </a:moveTo>
                  <a:cubicBezTo>
                    <a:pt x="745" y="1"/>
                    <a:pt x="1" y="683"/>
                    <a:pt x="776" y="683"/>
                  </a:cubicBezTo>
                  <a:cubicBezTo>
                    <a:pt x="1210" y="683"/>
                    <a:pt x="1955" y="1"/>
                    <a:pt x="1179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4"/>
            <p:cNvSpPr/>
            <p:nvPr/>
          </p:nvSpPr>
          <p:spPr>
            <a:xfrm>
              <a:off x="4695450" y="1026888"/>
              <a:ext cx="48875" cy="14000"/>
            </a:xfrm>
            <a:custGeom>
              <a:avLst/>
              <a:gdLst/>
              <a:ahLst/>
              <a:cxnLst/>
              <a:rect l="l" t="t" r="r" b="b"/>
              <a:pathLst>
                <a:path w="1955" h="560" extrusionOk="0">
                  <a:moveTo>
                    <a:pt x="1210" y="1"/>
                  </a:moveTo>
                  <a:cubicBezTo>
                    <a:pt x="838" y="1"/>
                    <a:pt x="1" y="559"/>
                    <a:pt x="745" y="559"/>
                  </a:cubicBezTo>
                  <a:cubicBezTo>
                    <a:pt x="1117" y="559"/>
                    <a:pt x="1955" y="1"/>
                    <a:pt x="1210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4"/>
            <p:cNvSpPr/>
            <p:nvPr/>
          </p:nvSpPr>
          <p:spPr>
            <a:xfrm>
              <a:off x="4665975" y="1081963"/>
              <a:ext cx="47350" cy="18625"/>
            </a:xfrm>
            <a:custGeom>
              <a:avLst/>
              <a:gdLst/>
              <a:ahLst/>
              <a:cxnLst/>
              <a:rect l="l" t="t" r="r" b="b"/>
              <a:pathLst>
                <a:path w="1894" h="745" extrusionOk="0">
                  <a:moveTo>
                    <a:pt x="1149" y="0"/>
                  </a:moveTo>
                  <a:cubicBezTo>
                    <a:pt x="652" y="0"/>
                    <a:pt x="1" y="745"/>
                    <a:pt x="745" y="745"/>
                  </a:cubicBezTo>
                  <a:cubicBezTo>
                    <a:pt x="1242" y="745"/>
                    <a:pt x="1893" y="0"/>
                    <a:pt x="1149" y="0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4"/>
            <p:cNvSpPr/>
            <p:nvPr/>
          </p:nvSpPr>
          <p:spPr>
            <a:xfrm>
              <a:off x="4713300" y="1136238"/>
              <a:ext cx="47325" cy="17100"/>
            </a:xfrm>
            <a:custGeom>
              <a:avLst/>
              <a:gdLst/>
              <a:ahLst/>
              <a:cxnLst/>
              <a:rect l="l" t="t" r="r" b="b"/>
              <a:pathLst>
                <a:path w="1893" h="684" extrusionOk="0">
                  <a:moveTo>
                    <a:pt x="1148" y="1"/>
                  </a:moveTo>
                  <a:cubicBezTo>
                    <a:pt x="682" y="1"/>
                    <a:pt x="0" y="683"/>
                    <a:pt x="714" y="683"/>
                  </a:cubicBezTo>
                  <a:cubicBezTo>
                    <a:pt x="1179" y="683"/>
                    <a:pt x="1892" y="1"/>
                    <a:pt x="1148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4"/>
            <p:cNvSpPr/>
            <p:nvPr/>
          </p:nvSpPr>
          <p:spPr>
            <a:xfrm>
              <a:off x="4745850" y="1218438"/>
              <a:ext cx="48900" cy="14775"/>
            </a:xfrm>
            <a:custGeom>
              <a:avLst/>
              <a:gdLst/>
              <a:ahLst/>
              <a:cxnLst/>
              <a:rect l="l" t="t" r="r" b="b"/>
              <a:pathLst>
                <a:path w="1956" h="591" extrusionOk="0">
                  <a:moveTo>
                    <a:pt x="1211" y="1"/>
                  </a:moveTo>
                  <a:cubicBezTo>
                    <a:pt x="807" y="1"/>
                    <a:pt x="1" y="590"/>
                    <a:pt x="745" y="590"/>
                  </a:cubicBezTo>
                  <a:cubicBezTo>
                    <a:pt x="1149" y="590"/>
                    <a:pt x="1955" y="1"/>
                    <a:pt x="1211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4"/>
            <p:cNvSpPr/>
            <p:nvPr/>
          </p:nvSpPr>
          <p:spPr>
            <a:xfrm>
              <a:off x="4675300" y="1188963"/>
              <a:ext cx="48875" cy="13225"/>
            </a:xfrm>
            <a:custGeom>
              <a:avLst/>
              <a:gdLst/>
              <a:ahLst/>
              <a:cxnLst/>
              <a:rect l="l" t="t" r="r" b="b"/>
              <a:pathLst>
                <a:path w="1955" h="529" extrusionOk="0">
                  <a:moveTo>
                    <a:pt x="1210" y="1"/>
                  </a:moveTo>
                  <a:cubicBezTo>
                    <a:pt x="838" y="1"/>
                    <a:pt x="0" y="528"/>
                    <a:pt x="745" y="528"/>
                  </a:cubicBezTo>
                  <a:cubicBezTo>
                    <a:pt x="1117" y="528"/>
                    <a:pt x="1954" y="1"/>
                    <a:pt x="1210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4"/>
            <p:cNvSpPr/>
            <p:nvPr/>
          </p:nvSpPr>
          <p:spPr>
            <a:xfrm>
              <a:off x="4790050" y="1182613"/>
              <a:ext cx="27950" cy="15700"/>
            </a:xfrm>
            <a:custGeom>
              <a:avLst/>
              <a:gdLst/>
              <a:ahLst/>
              <a:cxnLst/>
              <a:rect l="l" t="t" r="r" b="b"/>
              <a:pathLst>
                <a:path w="1118" h="628" extrusionOk="0">
                  <a:moveTo>
                    <a:pt x="859" y="1"/>
                  </a:moveTo>
                  <a:cubicBezTo>
                    <a:pt x="530" y="1"/>
                    <a:pt x="1" y="154"/>
                    <a:pt x="1" y="410"/>
                  </a:cubicBezTo>
                  <a:lnTo>
                    <a:pt x="1" y="534"/>
                  </a:lnTo>
                  <a:cubicBezTo>
                    <a:pt x="1" y="598"/>
                    <a:pt x="99" y="627"/>
                    <a:pt x="237" y="627"/>
                  </a:cubicBezTo>
                  <a:cubicBezTo>
                    <a:pt x="565" y="627"/>
                    <a:pt x="1118" y="464"/>
                    <a:pt x="1118" y="224"/>
                  </a:cubicBezTo>
                  <a:lnTo>
                    <a:pt x="1118" y="100"/>
                  </a:lnTo>
                  <a:cubicBezTo>
                    <a:pt x="1118" y="32"/>
                    <a:pt x="1009" y="1"/>
                    <a:pt x="859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4"/>
            <p:cNvSpPr/>
            <p:nvPr/>
          </p:nvSpPr>
          <p:spPr>
            <a:xfrm>
              <a:off x="4759825" y="1112213"/>
              <a:ext cx="48100" cy="17850"/>
            </a:xfrm>
            <a:custGeom>
              <a:avLst/>
              <a:gdLst/>
              <a:ahLst/>
              <a:cxnLst/>
              <a:rect l="l" t="t" r="r" b="b"/>
              <a:pathLst>
                <a:path w="1924" h="714" extrusionOk="0">
                  <a:moveTo>
                    <a:pt x="1179" y="0"/>
                  </a:moveTo>
                  <a:cubicBezTo>
                    <a:pt x="683" y="0"/>
                    <a:pt x="0" y="714"/>
                    <a:pt x="745" y="714"/>
                  </a:cubicBezTo>
                  <a:cubicBezTo>
                    <a:pt x="1241" y="714"/>
                    <a:pt x="1923" y="0"/>
                    <a:pt x="1179" y="0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4"/>
            <p:cNvSpPr/>
            <p:nvPr/>
          </p:nvSpPr>
          <p:spPr>
            <a:xfrm>
              <a:off x="4745850" y="1033113"/>
              <a:ext cx="48900" cy="14750"/>
            </a:xfrm>
            <a:custGeom>
              <a:avLst/>
              <a:gdLst/>
              <a:ahLst/>
              <a:cxnLst/>
              <a:rect l="l" t="t" r="r" b="b"/>
              <a:pathLst>
                <a:path w="1956" h="590" extrusionOk="0">
                  <a:moveTo>
                    <a:pt x="1211" y="0"/>
                  </a:moveTo>
                  <a:cubicBezTo>
                    <a:pt x="807" y="0"/>
                    <a:pt x="1" y="590"/>
                    <a:pt x="745" y="590"/>
                  </a:cubicBezTo>
                  <a:cubicBezTo>
                    <a:pt x="1149" y="590"/>
                    <a:pt x="1955" y="0"/>
                    <a:pt x="1211" y="0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4"/>
            <p:cNvSpPr/>
            <p:nvPr/>
          </p:nvSpPr>
          <p:spPr>
            <a:xfrm>
              <a:off x="4835825" y="1085838"/>
              <a:ext cx="44225" cy="10875"/>
            </a:xfrm>
            <a:custGeom>
              <a:avLst/>
              <a:gdLst/>
              <a:ahLst/>
              <a:cxnLst/>
              <a:rect l="l" t="t" r="r" b="b"/>
              <a:pathLst>
                <a:path w="1769" h="435" extrusionOk="0">
                  <a:moveTo>
                    <a:pt x="1241" y="0"/>
                  </a:moveTo>
                  <a:cubicBezTo>
                    <a:pt x="1024" y="0"/>
                    <a:pt x="0" y="435"/>
                    <a:pt x="527" y="435"/>
                  </a:cubicBezTo>
                  <a:cubicBezTo>
                    <a:pt x="745" y="435"/>
                    <a:pt x="1768" y="0"/>
                    <a:pt x="1241" y="0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4"/>
            <p:cNvSpPr/>
            <p:nvPr/>
          </p:nvSpPr>
          <p:spPr>
            <a:xfrm>
              <a:off x="4823400" y="1141663"/>
              <a:ext cx="48900" cy="13225"/>
            </a:xfrm>
            <a:custGeom>
              <a:avLst/>
              <a:gdLst/>
              <a:ahLst/>
              <a:cxnLst/>
              <a:rect l="l" t="t" r="r" b="b"/>
              <a:pathLst>
                <a:path w="1956" h="529" extrusionOk="0">
                  <a:moveTo>
                    <a:pt x="1211" y="1"/>
                  </a:moveTo>
                  <a:cubicBezTo>
                    <a:pt x="869" y="1"/>
                    <a:pt x="1" y="528"/>
                    <a:pt x="745" y="528"/>
                  </a:cubicBezTo>
                  <a:cubicBezTo>
                    <a:pt x="1086" y="528"/>
                    <a:pt x="1955" y="1"/>
                    <a:pt x="1211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4"/>
            <p:cNvSpPr/>
            <p:nvPr/>
          </p:nvSpPr>
          <p:spPr>
            <a:xfrm>
              <a:off x="4817200" y="1019913"/>
              <a:ext cx="41125" cy="20975"/>
            </a:xfrm>
            <a:custGeom>
              <a:avLst/>
              <a:gdLst/>
              <a:ahLst/>
              <a:cxnLst/>
              <a:rect l="l" t="t" r="r" b="b"/>
              <a:pathLst>
                <a:path w="1645" h="839" extrusionOk="0">
                  <a:moveTo>
                    <a:pt x="869" y="1"/>
                  </a:moveTo>
                  <a:cubicBezTo>
                    <a:pt x="218" y="1"/>
                    <a:pt x="1" y="838"/>
                    <a:pt x="776" y="838"/>
                  </a:cubicBezTo>
                  <a:cubicBezTo>
                    <a:pt x="1428" y="838"/>
                    <a:pt x="1645" y="1"/>
                    <a:pt x="869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4"/>
            <p:cNvSpPr/>
            <p:nvPr/>
          </p:nvSpPr>
          <p:spPr>
            <a:xfrm>
              <a:off x="4793950" y="941588"/>
              <a:ext cx="39575" cy="22525"/>
            </a:xfrm>
            <a:custGeom>
              <a:avLst/>
              <a:gdLst/>
              <a:ahLst/>
              <a:cxnLst/>
              <a:rect l="l" t="t" r="r" b="b"/>
              <a:pathLst>
                <a:path w="1583" h="901" extrusionOk="0">
                  <a:moveTo>
                    <a:pt x="838" y="1"/>
                  </a:moveTo>
                  <a:cubicBezTo>
                    <a:pt x="186" y="1"/>
                    <a:pt x="0" y="900"/>
                    <a:pt x="745" y="900"/>
                  </a:cubicBezTo>
                  <a:cubicBezTo>
                    <a:pt x="1427" y="900"/>
                    <a:pt x="1582" y="1"/>
                    <a:pt x="838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4"/>
            <p:cNvSpPr/>
            <p:nvPr/>
          </p:nvSpPr>
          <p:spPr>
            <a:xfrm>
              <a:off x="4736550" y="933063"/>
              <a:ext cx="48100" cy="19425"/>
            </a:xfrm>
            <a:custGeom>
              <a:avLst/>
              <a:gdLst/>
              <a:ahLst/>
              <a:cxnLst/>
              <a:rect l="l" t="t" r="r" b="b"/>
              <a:pathLst>
                <a:path w="1924" h="777" extrusionOk="0">
                  <a:moveTo>
                    <a:pt x="1148" y="1"/>
                  </a:moveTo>
                  <a:cubicBezTo>
                    <a:pt x="652" y="1"/>
                    <a:pt x="1" y="776"/>
                    <a:pt x="745" y="776"/>
                  </a:cubicBezTo>
                  <a:cubicBezTo>
                    <a:pt x="1241" y="776"/>
                    <a:pt x="1924" y="1"/>
                    <a:pt x="1148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4"/>
            <p:cNvSpPr/>
            <p:nvPr/>
          </p:nvSpPr>
          <p:spPr>
            <a:xfrm>
              <a:off x="4797050" y="1301413"/>
              <a:ext cx="48100" cy="17100"/>
            </a:xfrm>
            <a:custGeom>
              <a:avLst/>
              <a:gdLst/>
              <a:ahLst/>
              <a:cxnLst/>
              <a:rect l="l" t="t" r="r" b="b"/>
              <a:pathLst>
                <a:path w="1924" h="684" extrusionOk="0">
                  <a:moveTo>
                    <a:pt x="1179" y="1"/>
                  </a:moveTo>
                  <a:cubicBezTo>
                    <a:pt x="714" y="1"/>
                    <a:pt x="0" y="683"/>
                    <a:pt x="745" y="683"/>
                  </a:cubicBezTo>
                  <a:cubicBezTo>
                    <a:pt x="1210" y="683"/>
                    <a:pt x="1923" y="1"/>
                    <a:pt x="1179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4"/>
            <p:cNvSpPr/>
            <p:nvPr/>
          </p:nvSpPr>
          <p:spPr>
            <a:xfrm>
              <a:off x="4773000" y="1385938"/>
              <a:ext cx="48875" cy="16325"/>
            </a:xfrm>
            <a:custGeom>
              <a:avLst/>
              <a:gdLst/>
              <a:ahLst/>
              <a:cxnLst/>
              <a:rect l="l" t="t" r="r" b="b"/>
              <a:pathLst>
                <a:path w="1955" h="653" extrusionOk="0">
                  <a:moveTo>
                    <a:pt x="1179" y="1"/>
                  </a:moveTo>
                  <a:cubicBezTo>
                    <a:pt x="776" y="1"/>
                    <a:pt x="1" y="652"/>
                    <a:pt x="745" y="652"/>
                  </a:cubicBezTo>
                  <a:cubicBezTo>
                    <a:pt x="1179" y="652"/>
                    <a:pt x="1955" y="1"/>
                    <a:pt x="1179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4"/>
            <p:cNvSpPr/>
            <p:nvPr/>
          </p:nvSpPr>
          <p:spPr>
            <a:xfrm>
              <a:off x="4849000" y="1418513"/>
              <a:ext cx="45000" cy="11650"/>
            </a:xfrm>
            <a:custGeom>
              <a:avLst/>
              <a:gdLst/>
              <a:ahLst/>
              <a:cxnLst/>
              <a:rect l="l" t="t" r="r" b="b"/>
              <a:pathLst>
                <a:path w="1800" h="466" extrusionOk="0">
                  <a:moveTo>
                    <a:pt x="1272" y="1"/>
                  </a:moveTo>
                  <a:cubicBezTo>
                    <a:pt x="1024" y="1"/>
                    <a:pt x="0" y="466"/>
                    <a:pt x="528" y="466"/>
                  </a:cubicBezTo>
                  <a:cubicBezTo>
                    <a:pt x="776" y="466"/>
                    <a:pt x="1800" y="1"/>
                    <a:pt x="1272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4"/>
            <p:cNvSpPr/>
            <p:nvPr/>
          </p:nvSpPr>
          <p:spPr>
            <a:xfrm>
              <a:off x="4797050" y="1462713"/>
              <a:ext cx="48100" cy="17875"/>
            </a:xfrm>
            <a:custGeom>
              <a:avLst/>
              <a:gdLst/>
              <a:ahLst/>
              <a:cxnLst/>
              <a:rect l="l" t="t" r="r" b="b"/>
              <a:pathLst>
                <a:path w="1924" h="715" extrusionOk="0">
                  <a:moveTo>
                    <a:pt x="1148" y="1"/>
                  </a:moveTo>
                  <a:cubicBezTo>
                    <a:pt x="683" y="1"/>
                    <a:pt x="0" y="714"/>
                    <a:pt x="745" y="714"/>
                  </a:cubicBezTo>
                  <a:cubicBezTo>
                    <a:pt x="1241" y="714"/>
                    <a:pt x="1923" y="1"/>
                    <a:pt x="1148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4"/>
            <p:cNvSpPr/>
            <p:nvPr/>
          </p:nvSpPr>
          <p:spPr>
            <a:xfrm>
              <a:off x="4666750" y="1428588"/>
              <a:ext cx="45800" cy="11675"/>
            </a:xfrm>
            <a:custGeom>
              <a:avLst/>
              <a:gdLst/>
              <a:ahLst/>
              <a:cxnLst/>
              <a:rect l="l" t="t" r="r" b="b"/>
              <a:pathLst>
                <a:path w="1832" h="467" extrusionOk="0">
                  <a:moveTo>
                    <a:pt x="1273" y="1"/>
                  </a:moveTo>
                  <a:cubicBezTo>
                    <a:pt x="1056" y="1"/>
                    <a:pt x="1" y="466"/>
                    <a:pt x="559" y="466"/>
                  </a:cubicBezTo>
                  <a:cubicBezTo>
                    <a:pt x="776" y="466"/>
                    <a:pt x="1831" y="1"/>
                    <a:pt x="1273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4"/>
            <p:cNvSpPr/>
            <p:nvPr/>
          </p:nvSpPr>
          <p:spPr>
            <a:xfrm>
              <a:off x="4605500" y="1475138"/>
              <a:ext cx="40350" cy="20175"/>
            </a:xfrm>
            <a:custGeom>
              <a:avLst/>
              <a:gdLst/>
              <a:ahLst/>
              <a:cxnLst/>
              <a:rect l="l" t="t" r="r" b="b"/>
              <a:pathLst>
                <a:path w="1614" h="807" extrusionOk="0">
                  <a:moveTo>
                    <a:pt x="869" y="0"/>
                  </a:moveTo>
                  <a:cubicBezTo>
                    <a:pt x="218" y="0"/>
                    <a:pt x="0" y="807"/>
                    <a:pt x="745" y="807"/>
                  </a:cubicBezTo>
                  <a:cubicBezTo>
                    <a:pt x="1396" y="807"/>
                    <a:pt x="1613" y="0"/>
                    <a:pt x="869" y="0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4"/>
            <p:cNvSpPr/>
            <p:nvPr/>
          </p:nvSpPr>
          <p:spPr>
            <a:xfrm>
              <a:off x="4523300" y="1526313"/>
              <a:ext cx="49650" cy="12425"/>
            </a:xfrm>
            <a:custGeom>
              <a:avLst/>
              <a:gdLst/>
              <a:ahLst/>
              <a:cxnLst/>
              <a:rect l="l" t="t" r="r" b="b"/>
              <a:pathLst>
                <a:path w="1986" h="497" extrusionOk="0">
                  <a:moveTo>
                    <a:pt x="1241" y="0"/>
                  </a:moveTo>
                  <a:cubicBezTo>
                    <a:pt x="900" y="0"/>
                    <a:pt x="0" y="497"/>
                    <a:pt x="745" y="497"/>
                  </a:cubicBezTo>
                  <a:cubicBezTo>
                    <a:pt x="1086" y="497"/>
                    <a:pt x="1986" y="0"/>
                    <a:pt x="1241" y="0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4"/>
            <p:cNvSpPr/>
            <p:nvPr/>
          </p:nvSpPr>
          <p:spPr>
            <a:xfrm>
              <a:off x="4420150" y="1491413"/>
              <a:ext cx="40350" cy="20950"/>
            </a:xfrm>
            <a:custGeom>
              <a:avLst/>
              <a:gdLst/>
              <a:ahLst/>
              <a:cxnLst/>
              <a:rect l="l" t="t" r="r" b="b"/>
              <a:pathLst>
                <a:path w="1614" h="838" extrusionOk="0">
                  <a:moveTo>
                    <a:pt x="869" y="0"/>
                  </a:moveTo>
                  <a:cubicBezTo>
                    <a:pt x="218" y="0"/>
                    <a:pt x="1" y="838"/>
                    <a:pt x="776" y="838"/>
                  </a:cubicBezTo>
                  <a:cubicBezTo>
                    <a:pt x="1397" y="838"/>
                    <a:pt x="1614" y="0"/>
                    <a:pt x="869" y="0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4"/>
            <p:cNvSpPr/>
            <p:nvPr/>
          </p:nvSpPr>
          <p:spPr>
            <a:xfrm>
              <a:off x="4325550" y="1385163"/>
              <a:ext cx="48100" cy="17875"/>
            </a:xfrm>
            <a:custGeom>
              <a:avLst/>
              <a:gdLst/>
              <a:ahLst/>
              <a:cxnLst/>
              <a:rect l="l" t="t" r="r" b="b"/>
              <a:pathLst>
                <a:path w="1924" h="715" extrusionOk="0">
                  <a:moveTo>
                    <a:pt x="1179" y="1"/>
                  </a:moveTo>
                  <a:cubicBezTo>
                    <a:pt x="683" y="1"/>
                    <a:pt x="0" y="714"/>
                    <a:pt x="745" y="714"/>
                  </a:cubicBezTo>
                  <a:cubicBezTo>
                    <a:pt x="1210" y="714"/>
                    <a:pt x="1924" y="1"/>
                    <a:pt x="1179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4"/>
            <p:cNvSpPr/>
            <p:nvPr/>
          </p:nvSpPr>
          <p:spPr>
            <a:xfrm>
              <a:off x="4386800" y="1437913"/>
              <a:ext cx="40350" cy="20950"/>
            </a:xfrm>
            <a:custGeom>
              <a:avLst/>
              <a:gdLst/>
              <a:ahLst/>
              <a:cxnLst/>
              <a:rect l="l" t="t" r="r" b="b"/>
              <a:pathLst>
                <a:path w="1614" h="838" extrusionOk="0">
                  <a:moveTo>
                    <a:pt x="838" y="0"/>
                  </a:moveTo>
                  <a:cubicBezTo>
                    <a:pt x="187" y="0"/>
                    <a:pt x="1" y="838"/>
                    <a:pt x="745" y="838"/>
                  </a:cubicBezTo>
                  <a:cubicBezTo>
                    <a:pt x="1397" y="838"/>
                    <a:pt x="1614" y="0"/>
                    <a:pt x="838" y="0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4"/>
            <p:cNvSpPr/>
            <p:nvPr/>
          </p:nvSpPr>
          <p:spPr>
            <a:xfrm>
              <a:off x="4489950" y="1434813"/>
              <a:ext cx="48875" cy="19400"/>
            </a:xfrm>
            <a:custGeom>
              <a:avLst/>
              <a:gdLst/>
              <a:ahLst/>
              <a:cxnLst/>
              <a:rect l="l" t="t" r="r" b="b"/>
              <a:pathLst>
                <a:path w="1955" h="776" extrusionOk="0">
                  <a:moveTo>
                    <a:pt x="1179" y="0"/>
                  </a:moveTo>
                  <a:cubicBezTo>
                    <a:pt x="652" y="0"/>
                    <a:pt x="0" y="776"/>
                    <a:pt x="776" y="776"/>
                  </a:cubicBezTo>
                  <a:cubicBezTo>
                    <a:pt x="1272" y="776"/>
                    <a:pt x="1955" y="0"/>
                    <a:pt x="1179" y="0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4"/>
            <p:cNvSpPr/>
            <p:nvPr/>
          </p:nvSpPr>
          <p:spPr>
            <a:xfrm>
              <a:off x="4412400" y="1385938"/>
              <a:ext cx="48875" cy="16325"/>
            </a:xfrm>
            <a:custGeom>
              <a:avLst/>
              <a:gdLst/>
              <a:ahLst/>
              <a:cxnLst/>
              <a:rect l="l" t="t" r="r" b="b"/>
              <a:pathLst>
                <a:path w="1955" h="653" extrusionOk="0">
                  <a:moveTo>
                    <a:pt x="1210" y="1"/>
                  </a:moveTo>
                  <a:cubicBezTo>
                    <a:pt x="776" y="1"/>
                    <a:pt x="1" y="652"/>
                    <a:pt x="776" y="652"/>
                  </a:cubicBezTo>
                  <a:cubicBezTo>
                    <a:pt x="1210" y="652"/>
                    <a:pt x="1955" y="1"/>
                    <a:pt x="1210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4"/>
            <p:cNvSpPr/>
            <p:nvPr/>
          </p:nvSpPr>
          <p:spPr>
            <a:xfrm>
              <a:off x="4390700" y="1351063"/>
              <a:ext cx="45775" cy="11650"/>
            </a:xfrm>
            <a:custGeom>
              <a:avLst/>
              <a:gdLst/>
              <a:ahLst/>
              <a:cxnLst/>
              <a:rect l="l" t="t" r="r" b="b"/>
              <a:pathLst>
                <a:path w="1831" h="466" extrusionOk="0">
                  <a:moveTo>
                    <a:pt x="1272" y="0"/>
                  </a:moveTo>
                  <a:cubicBezTo>
                    <a:pt x="1024" y="0"/>
                    <a:pt x="0" y="465"/>
                    <a:pt x="558" y="465"/>
                  </a:cubicBezTo>
                  <a:cubicBezTo>
                    <a:pt x="807" y="465"/>
                    <a:pt x="1830" y="0"/>
                    <a:pt x="1272" y="0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4"/>
            <p:cNvSpPr/>
            <p:nvPr/>
          </p:nvSpPr>
          <p:spPr>
            <a:xfrm>
              <a:off x="4480650" y="1385163"/>
              <a:ext cx="47325" cy="17875"/>
            </a:xfrm>
            <a:custGeom>
              <a:avLst/>
              <a:gdLst/>
              <a:ahLst/>
              <a:cxnLst/>
              <a:rect l="l" t="t" r="r" b="b"/>
              <a:pathLst>
                <a:path w="1893" h="715" extrusionOk="0">
                  <a:moveTo>
                    <a:pt x="1148" y="1"/>
                  </a:moveTo>
                  <a:cubicBezTo>
                    <a:pt x="683" y="1"/>
                    <a:pt x="0" y="714"/>
                    <a:pt x="745" y="714"/>
                  </a:cubicBezTo>
                  <a:cubicBezTo>
                    <a:pt x="1210" y="714"/>
                    <a:pt x="1892" y="1"/>
                    <a:pt x="1148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4"/>
            <p:cNvSpPr/>
            <p:nvPr/>
          </p:nvSpPr>
          <p:spPr>
            <a:xfrm>
              <a:off x="4614800" y="1540263"/>
              <a:ext cx="48100" cy="17100"/>
            </a:xfrm>
            <a:custGeom>
              <a:avLst/>
              <a:gdLst/>
              <a:ahLst/>
              <a:cxnLst/>
              <a:rect l="l" t="t" r="r" b="b"/>
              <a:pathLst>
                <a:path w="1924" h="684" extrusionOk="0">
                  <a:moveTo>
                    <a:pt x="1179" y="1"/>
                  </a:moveTo>
                  <a:cubicBezTo>
                    <a:pt x="745" y="1"/>
                    <a:pt x="1" y="683"/>
                    <a:pt x="745" y="683"/>
                  </a:cubicBezTo>
                  <a:cubicBezTo>
                    <a:pt x="1210" y="683"/>
                    <a:pt x="1924" y="1"/>
                    <a:pt x="1179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4"/>
            <p:cNvSpPr/>
            <p:nvPr/>
          </p:nvSpPr>
          <p:spPr>
            <a:xfrm>
              <a:off x="4665200" y="1595338"/>
              <a:ext cx="48900" cy="14750"/>
            </a:xfrm>
            <a:custGeom>
              <a:avLst/>
              <a:gdLst/>
              <a:ahLst/>
              <a:cxnLst/>
              <a:rect l="l" t="t" r="r" b="b"/>
              <a:pathLst>
                <a:path w="1956" h="590" extrusionOk="0">
                  <a:moveTo>
                    <a:pt x="1211" y="0"/>
                  </a:moveTo>
                  <a:cubicBezTo>
                    <a:pt x="807" y="0"/>
                    <a:pt x="1" y="589"/>
                    <a:pt x="745" y="589"/>
                  </a:cubicBezTo>
                  <a:cubicBezTo>
                    <a:pt x="1149" y="589"/>
                    <a:pt x="1955" y="0"/>
                    <a:pt x="1211" y="0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4"/>
            <p:cNvSpPr/>
            <p:nvPr/>
          </p:nvSpPr>
          <p:spPr>
            <a:xfrm>
              <a:off x="4699325" y="1483663"/>
              <a:ext cx="48100" cy="16300"/>
            </a:xfrm>
            <a:custGeom>
              <a:avLst/>
              <a:gdLst/>
              <a:ahLst/>
              <a:cxnLst/>
              <a:rect l="l" t="t" r="r" b="b"/>
              <a:pathLst>
                <a:path w="1924" h="652" extrusionOk="0">
                  <a:moveTo>
                    <a:pt x="1179" y="0"/>
                  </a:moveTo>
                  <a:cubicBezTo>
                    <a:pt x="745" y="0"/>
                    <a:pt x="1" y="652"/>
                    <a:pt x="745" y="652"/>
                  </a:cubicBezTo>
                  <a:cubicBezTo>
                    <a:pt x="1179" y="652"/>
                    <a:pt x="1924" y="0"/>
                    <a:pt x="1179" y="0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4"/>
            <p:cNvSpPr/>
            <p:nvPr/>
          </p:nvSpPr>
          <p:spPr>
            <a:xfrm>
              <a:off x="4773775" y="1538713"/>
              <a:ext cx="40350" cy="20200"/>
            </a:xfrm>
            <a:custGeom>
              <a:avLst/>
              <a:gdLst/>
              <a:ahLst/>
              <a:cxnLst/>
              <a:rect l="l" t="t" r="r" b="b"/>
              <a:pathLst>
                <a:path w="1614" h="808" extrusionOk="0">
                  <a:moveTo>
                    <a:pt x="869" y="1"/>
                  </a:moveTo>
                  <a:cubicBezTo>
                    <a:pt x="218" y="1"/>
                    <a:pt x="1" y="807"/>
                    <a:pt x="745" y="807"/>
                  </a:cubicBezTo>
                  <a:cubicBezTo>
                    <a:pt x="1396" y="807"/>
                    <a:pt x="1614" y="1"/>
                    <a:pt x="869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4"/>
            <p:cNvSpPr/>
            <p:nvPr/>
          </p:nvSpPr>
          <p:spPr>
            <a:xfrm>
              <a:off x="4708625" y="1531738"/>
              <a:ext cx="48900" cy="14750"/>
            </a:xfrm>
            <a:custGeom>
              <a:avLst/>
              <a:gdLst/>
              <a:ahLst/>
              <a:cxnLst/>
              <a:rect l="l" t="t" r="r" b="b"/>
              <a:pathLst>
                <a:path w="1956" h="590" extrusionOk="0">
                  <a:moveTo>
                    <a:pt x="1211" y="0"/>
                  </a:moveTo>
                  <a:cubicBezTo>
                    <a:pt x="838" y="0"/>
                    <a:pt x="1" y="590"/>
                    <a:pt x="776" y="590"/>
                  </a:cubicBezTo>
                  <a:cubicBezTo>
                    <a:pt x="1149" y="590"/>
                    <a:pt x="1955" y="0"/>
                    <a:pt x="1211" y="0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4"/>
            <p:cNvSpPr/>
            <p:nvPr/>
          </p:nvSpPr>
          <p:spPr>
            <a:xfrm>
              <a:off x="4847450" y="1533288"/>
              <a:ext cx="48100" cy="17850"/>
            </a:xfrm>
            <a:custGeom>
              <a:avLst/>
              <a:gdLst/>
              <a:ahLst/>
              <a:cxnLst/>
              <a:rect l="l" t="t" r="r" b="b"/>
              <a:pathLst>
                <a:path w="1924" h="714" extrusionOk="0">
                  <a:moveTo>
                    <a:pt x="1148" y="1"/>
                  </a:moveTo>
                  <a:cubicBezTo>
                    <a:pt x="683" y="1"/>
                    <a:pt x="0" y="714"/>
                    <a:pt x="745" y="714"/>
                  </a:cubicBezTo>
                  <a:cubicBezTo>
                    <a:pt x="1241" y="714"/>
                    <a:pt x="1924" y="1"/>
                    <a:pt x="1148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4"/>
            <p:cNvSpPr/>
            <p:nvPr/>
          </p:nvSpPr>
          <p:spPr>
            <a:xfrm>
              <a:off x="4893975" y="1486763"/>
              <a:ext cx="48875" cy="17075"/>
            </a:xfrm>
            <a:custGeom>
              <a:avLst/>
              <a:gdLst/>
              <a:ahLst/>
              <a:cxnLst/>
              <a:rect l="l" t="t" r="r" b="b"/>
              <a:pathLst>
                <a:path w="1955" h="683" extrusionOk="0">
                  <a:moveTo>
                    <a:pt x="1210" y="0"/>
                  </a:moveTo>
                  <a:cubicBezTo>
                    <a:pt x="745" y="0"/>
                    <a:pt x="1" y="683"/>
                    <a:pt x="776" y="683"/>
                  </a:cubicBezTo>
                  <a:cubicBezTo>
                    <a:pt x="1210" y="683"/>
                    <a:pt x="1955" y="0"/>
                    <a:pt x="1210" y="0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4"/>
            <p:cNvSpPr/>
            <p:nvPr/>
          </p:nvSpPr>
          <p:spPr>
            <a:xfrm>
              <a:off x="4935075" y="1539488"/>
              <a:ext cx="41125" cy="19425"/>
            </a:xfrm>
            <a:custGeom>
              <a:avLst/>
              <a:gdLst/>
              <a:ahLst/>
              <a:cxnLst/>
              <a:rect l="l" t="t" r="r" b="b"/>
              <a:pathLst>
                <a:path w="1645" h="777" extrusionOk="0">
                  <a:moveTo>
                    <a:pt x="869" y="1"/>
                  </a:moveTo>
                  <a:cubicBezTo>
                    <a:pt x="249" y="1"/>
                    <a:pt x="1" y="776"/>
                    <a:pt x="776" y="776"/>
                  </a:cubicBezTo>
                  <a:cubicBezTo>
                    <a:pt x="1396" y="776"/>
                    <a:pt x="1645" y="1"/>
                    <a:pt x="869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4"/>
            <p:cNvSpPr/>
            <p:nvPr/>
          </p:nvSpPr>
          <p:spPr>
            <a:xfrm>
              <a:off x="5052175" y="1534063"/>
              <a:ext cx="48875" cy="16300"/>
            </a:xfrm>
            <a:custGeom>
              <a:avLst/>
              <a:gdLst/>
              <a:ahLst/>
              <a:cxnLst/>
              <a:rect l="l" t="t" r="r" b="b"/>
              <a:pathLst>
                <a:path w="1955" h="652" extrusionOk="0">
                  <a:moveTo>
                    <a:pt x="1210" y="1"/>
                  </a:moveTo>
                  <a:cubicBezTo>
                    <a:pt x="776" y="1"/>
                    <a:pt x="1" y="652"/>
                    <a:pt x="776" y="652"/>
                  </a:cubicBezTo>
                  <a:cubicBezTo>
                    <a:pt x="1179" y="652"/>
                    <a:pt x="1955" y="1"/>
                    <a:pt x="1210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4"/>
            <p:cNvSpPr/>
            <p:nvPr/>
          </p:nvSpPr>
          <p:spPr>
            <a:xfrm>
              <a:off x="4990125" y="1492963"/>
              <a:ext cx="45800" cy="11650"/>
            </a:xfrm>
            <a:custGeom>
              <a:avLst/>
              <a:gdLst/>
              <a:ahLst/>
              <a:cxnLst/>
              <a:rect l="l" t="t" r="r" b="b"/>
              <a:pathLst>
                <a:path w="1832" h="466" extrusionOk="0">
                  <a:moveTo>
                    <a:pt x="1273" y="1"/>
                  </a:moveTo>
                  <a:cubicBezTo>
                    <a:pt x="1025" y="1"/>
                    <a:pt x="1" y="466"/>
                    <a:pt x="559" y="466"/>
                  </a:cubicBezTo>
                  <a:cubicBezTo>
                    <a:pt x="776" y="466"/>
                    <a:pt x="1831" y="1"/>
                    <a:pt x="1273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4"/>
            <p:cNvSpPr/>
            <p:nvPr/>
          </p:nvSpPr>
          <p:spPr>
            <a:xfrm>
              <a:off x="5147550" y="1501488"/>
              <a:ext cx="40350" cy="20975"/>
            </a:xfrm>
            <a:custGeom>
              <a:avLst/>
              <a:gdLst/>
              <a:ahLst/>
              <a:cxnLst/>
              <a:rect l="l" t="t" r="r" b="b"/>
              <a:pathLst>
                <a:path w="1614" h="839" extrusionOk="0">
                  <a:moveTo>
                    <a:pt x="869" y="1"/>
                  </a:moveTo>
                  <a:cubicBezTo>
                    <a:pt x="218" y="1"/>
                    <a:pt x="1" y="838"/>
                    <a:pt x="745" y="838"/>
                  </a:cubicBezTo>
                  <a:cubicBezTo>
                    <a:pt x="1397" y="838"/>
                    <a:pt x="1614" y="1"/>
                    <a:pt x="869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4"/>
            <p:cNvSpPr/>
            <p:nvPr/>
          </p:nvSpPr>
          <p:spPr>
            <a:xfrm>
              <a:off x="5080100" y="1468138"/>
              <a:ext cx="40350" cy="20200"/>
            </a:xfrm>
            <a:custGeom>
              <a:avLst/>
              <a:gdLst/>
              <a:ahLst/>
              <a:cxnLst/>
              <a:rect l="l" t="t" r="r" b="b"/>
              <a:pathLst>
                <a:path w="1614" h="808" extrusionOk="0">
                  <a:moveTo>
                    <a:pt x="869" y="1"/>
                  </a:moveTo>
                  <a:cubicBezTo>
                    <a:pt x="217" y="1"/>
                    <a:pt x="0" y="807"/>
                    <a:pt x="745" y="807"/>
                  </a:cubicBezTo>
                  <a:cubicBezTo>
                    <a:pt x="1396" y="807"/>
                    <a:pt x="1613" y="1"/>
                    <a:pt x="869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4"/>
            <p:cNvSpPr/>
            <p:nvPr/>
          </p:nvSpPr>
          <p:spPr>
            <a:xfrm>
              <a:off x="5047525" y="1438688"/>
              <a:ext cx="45000" cy="11650"/>
            </a:xfrm>
            <a:custGeom>
              <a:avLst/>
              <a:gdLst/>
              <a:ahLst/>
              <a:cxnLst/>
              <a:rect l="l" t="t" r="r" b="b"/>
              <a:pathLst>
                <a:path w="1800" h="466" extrusionOk="0">
                  <a:moveTo>
                    <a:pt x="1272" y="0"/>
                  </a:moveTo>
                  <a:cubicBezTo>
                    <a:pt x="1024" y="0"/>
                    <a:pt x="0" y="465"/>
                    <a:pt x="528" y="465"/>
                  </a:cubicBezTo>
                  <a:cubicBezTo>
                    <a:pt x="776" y="465"/>
                    <a:pt x="1800" y="0"/>
                    <a:pt x="1272" y="0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4"/>
            <p:cNvSpPr/>
            <p:nvPr/>
          </p:nvSpPr>
          <p:spPr>
            <a:xfrm>
              <a:off x="5082425" y="1343288"/>
              <a:ext cx="48875" cy="14000"/>
            </a:xfrm>
            <a:custGeom>
              <a:avLst/>
              <a:gdLst/>
              <a:ahLst/>
              <a:cxnLst/>
              <a:rect l="l" t="t" r="r" b="b"/>
              <a:pathLst>
                <a:path w="1955" h="560" extrusionOk="0">
                  <a:moveTo>
                    <a:pt x="1210" y="1"/>
                  </a:moveTo>
                  <a:cubicBezTo>
                    <a:pt x="838" y="1"/>
                    <a:pt x="0" y="559"/>
                    <a:pt x="745" y="559"/>
                  </a:cubicBezTo>
                  <a:cubicBezTo>
                    <a:pt x="1148" y="559"/>
                    <a:pt x="1954" y="1"/>
                    <a:pt x="1210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4"/>
            <p:cNvSpPr/>
            <p:nvPr/>
          </p:nvSpPr>
          <p:spPr>
            <a:xfrm>
              <a:off x="5102575" y="1403788"/>
              <a:ext cx="49650" cy="13975"/>
            </a:xfrm>
            <a:custGeom>
              <a:avLst/>
              <a:gdLst/>
              <a:ahLst/>
              <a:cxnLst/>
              <a:rect l="l" t="t" r="r" b="b"/>
              <a:pathLst>
                <a:path w="1986" h="559" extrusionOk="0">
                  <a:moveTo>
                    <a:pt x="1211" y="0"/>
                  </a:moveTo>
                  <a:cubicBezTo>
                    <a:pt x="838" y="0"/>
                    <a:pt x="1" y="559"/>
                    <a:pt x="776" y="559"/>
                  </a:cubicBezTo>
                  <a:cubicBezTo>
                    <a:pt x="1148" y="559"/>
                    <a:pt x="1986" y="0"/>
                    <a:pt x="1211" y="0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4"/>
            <p:cNvSpPr/>
            <p:nvPr/>
          </p:nvSpPr>
          <p:spPr>
            <a:xfrm>
              <a:off x="5170825" y="1422388"/>
              <a:ext cx="47325" cy="17100"/>
            </a:xfrm>
            <a:custGeom>
              <a:avLst/>
              <a:gdLst/>
              <a:ahLst/>
              <a:cxnLst/>
              <a:rect l="l" t="t" r="r" b="b"/>
              <a:pathLst>
                <a:path w="1893" h="684" extrusionOk="0">
                  <a:moveTo>
                    <a:pt x="1179" y="1"/>
                  </a:moveTo>
                  <a:cubicBezTo>
                    <a:pt x="714" y="1"/>
                    <a:pt x="0" y="683"/>
                    <a:pt x="745" y="683"/>
                  </a:cubicBezTo>
                  <a:cubicBezTo>
                    <a:pt x="1210" y="683"/>
                    <a:pt x="1893" y="1"/>
                    <a:pt x="1179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4"/>
            <p:cNvSpPr/>
            <p:nvPr/>
          </p:nvSpPr>
          <p:spPr>
            <a:xfrm>
              <a:off x="5211150" y="1368113"/>
              <a:ext cx="47325" cy="17850"/>
            </a:xfrm>
            <a:custGeom>
              <a:avLst/>
              <a:gdLst/>
              <a:ahLst/>
              <a:cxnLst/>
              <a:rect l="l" t="t" r="r" b="b"/>
              <a:pathLst>
                <a:path w="1893" h="714" extrusionOk="0">
                  <a:moveTo>
                    <a:pt x="1148" y="0"/>
                  </a:moveTo>
                  <a:cubicBezTo>
                    <a:pt x="683" y="0"/>
                    <a:pt x="0" y="714"/>
                    <a:pt x="745" y="714"/>
                  </a:cubicBezTo>
                  <a:cubicBezTo>
                    <a:pt x="1210" y="714"/>
                    <a:pt x="1893" y="0"/>
                    <a:pt x="1148" y="0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4"/>
            <p:cNvSpPr/>
            <p:nvPr/>
          </p:nvSpPr>
          <p:spPr>
            <a:xfrm>
              <a:off x="5144450" y="1343288"/>
              <a:ext cx="40350" cy="20975"/>
            </a:xfrm>
            <a:custGeom>
              <a:avLst/>
              <a:gdLst/>
              <a:ahLst/>
              <a:cxnLst/>
              <a:rect l="l" t="t" r="r" b="b"/>
              <a:pathLst>
                <a:path w="1614" h="839" extrusionOk="0">
                  <a:moveTo>
                    <a:pt x="838" y="1"/>
                  </a:moveTo>
                  <a:cubicBezTo>
                    <a:pt x="187" y="1"/>
                    <a:pt x="1" y="838"/>
                    <a:pt x="745" y="838"/>
                  </a:cubicBezTo>
                  <a:cubicBezTo>
                    <a:pt x="1397" y="838"/>
                    <a:pt x="1614" y="1"/>
                    <a:pt x="838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4"/>
            <p:cNvSpPr/>
            <p:nvPr/>
          </p:nvSpPr>
          <p:spPr>
            <a:xfrm>
              <a:off x="5170050" y="1309163"/>
              <a:ext cx="48875" cy="14775"/>
            </a:xfrm>
            <a:custGeom>
              <a:avLst/>
              <a:gdLst/>
              <a:ahLst/>
              <a:cxnLst/>
              <a:rect l="l" t="t" r="r" b="b"/>
              <a:pathLst>
                <a:path w="1955" h="591" extrusionOk="0">
                  <a:moveTo>
                    <a:pt x="1210" y="1"/>
                  </a:moveTo>
                  <a:cubicBezTo>
                    <a:pt x="807" y="1"/>
                    <a:pt x="0" y="590"/>
                    <a:pt x="776" y="590"/>
                  </a:cubicBezTo>
                  <a:cubicBezTo>
                    <a:pt x="1148" y="590"/>
                    <a:pt x="1955" y="1"/>
                    <a:pt x="1210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4"/>
            <p:cNvSpPr/>
            <p:nvPr/>
          </p:nvSpPr>
          <p:spPr>
            <a:xfrm>
              <a:off x="4761375" y="1715538"/>
              <a:ext cx="45000" cy="10875"/>
            </a:xfrm>
            <a:custGeom>
              <a:avLst/>
              <a:gdLst/>
              <a:ahLst/>
              <a:cxnLst/>
              <a:rect l="l" t="t" r="r" b="b"/>
              <a:pathLst>
                <a:path w="1800" h="435" extrusionOk="0">
                  <a:moveTo>
                    <a:pt x="1272" y="0"/>
                  </a:moveTo>
                  <a:cubicBezTo>
                    <a:pt x="1024" y="0"/>
                    <a:pt x="0" y="434"/>
                    <a:pt x="528" y="434"/>
                  </a:cubicBezTo>
                  <a:cubicBezTo>
                    <a:pt x="776" y="434"/>
                    <a:pt x="1799" y="0"/>
                    <a:pt x="1272" y="0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4"/>
            <p:cNvSpPr/>
            <p:nvPr/>
          </p:nvSpPr>
          <p:spPr>
            <a:xfrm>
              <a:off x="4726475" y="1661238"/>
              <a:ext cx="47325" cy="17875"/>
            </a:xfrm>
            <a:custGeom>
              <a:avLst/>
              <a:gdLst/>
              <a:ahLst/>
              <a:cxnLst/>
              <a:rect l="l" t="t" r="r" b="b"/>
              <a:pathLst>
                <a:path w="1893" h="715" extrusionOk="0">
                  <a:moveTo>
                    <a:pt x="1148" y="1"/>
                  </a:moveTo>
                  <a:cubicBezTo>
                    <a:pt x="683" y="1"/>
                    <a:pt x="0" y="714"/>
                    <a:pt x="745" y="714"/>
                  </a:cubicBezTo>
                  <a:cubicBezTo>
                    <a:pt x="1210" y="714"/>
                    <a:pt x="1893" y="1"/>
                    <a:pt x="1148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4"/>
            <p:cNvSpPr/>
            <p:nvPr/>
          </p:nvSpPr>
          <p:spPr>
            <a:xfrm>
              <a:off x="4748950" y="1626338"/>
              <a:ext cx="49675" cy="14000"/>
            </a:xfrm>
            <a:custGeom>
              <a:avLst/>
              <a:gdLst/>
              <a:ahLst/>
              <a:cxnLst/>
              <a:rect l="l" t="t" r="r" b="b"/>
              <a:pathLst>
                <a:path w="1987" h="560" extrusionOk="0">
                  <a:moveTo>
                    <a:pt x="1211" y="1"/>
                  </a:moveTo>
                  <a:cubicBezTo>
                    <a:pt x="869" y="1"/>
                    <a:pt x="1" y="559"/>
                    <a:pt x="776" y="559"/>
                  </a:cubicBezTo>
                  <a:cubicBezTo>
                    <a:pt x="1118" y="559"/>
                    <a:pt x="1986" y="1"/>
                    <a:pt x="1211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4"/>
            <p:cNvSpPr/>
            <p:nvPr/>
          </p:nvSpPr>
          <p:spPr>
            <a:xfrm>
              <a:off x="4823400" y="1627113"/>
              <a:ext cx="48900" cy="12450"/>
            </a:xfrm>
            <a:custGeom>
              <a:avLst/>
              <a:gdLst/>
              <a:ahLst/>
              <a:cxnLst/>
              <a:rect l="l" t="t" r="r" b="b"/>
              <a:pathLst>
                <a:path w="1956" h="498" extrusionOk="0">
                  <a:moveTo>
                    <a:pt x="1211" y="1"/>
                  </a:moveTo>
                  <a:cubicBezTo>
                    <a:pt x="869" y="1"/>
                    <a:pt x="1" y="497"/>
                    <a:pt x="745" y="497"/>
                  </a:cubicBezTo>
                  <a:cubicBezTo>
                    <a:pt x="1055" y="497"/>
                    <a:pt x="1955" y="1"/>
                    <a:pt x="1211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4"/>
            <p:cNvSpPr/>
            <p:nvPr/>
          </p:nvSpPr>
          <p:spPr>
            <a:xfrm>
              <a:off x="4826500" y="1686063"/>
              <a:ext cx="48900" cy="15525"/>
            </a:xfrm>
            <a:custGeom>
              <a:avLst/>
              <a:gdLst/>
              <a:ahLst/>
              <a:cxnLst/>
              <a:rect l="l" t="t" r="r" b="b"/>
              <a:pathLst>
                <a:path w="1956" h="621" extrusionOk="0">
                  <a:moveTo>
                    <a:pt x="1211" y="0"/>
                  </a:moveTo>
                  <a:cubicBezTo>
                    <a:pt x="807" y="0"/>
                    <a:pt x="1" y="621"/>
                    <a:pt x="776" y="621"/>
                  </a:cubicBezTo>
                  <a:cubicBezTo>
                    <a:pt x="1180" y="621"/>
                    <a:pt x="1955" y="0"/>
                    <a:pt x="1211" y="0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4"/>
            <p:cNvSpPr/>
            <p:nvPr/>
          </p:nvSpPr>
          <p:spPr>
            <a:xfrm>
              <a:off x="4853650" y="1797738"/>
              <a:ext cx="48875" cy="14750"/>
            </a:xfrm>
            <a:custGeom>
              <a:avLst/>
              <a:gdLst/>
              <a:ahLst/>
              <a:cxnLst/>
              <a:rect l="l" t="t" r="r" b="b"/>
              <a:pathLst>
                <a:path w="1955" h="590" extrusionOk="0">
                  <a:moveTo>
                    <a:pt x="1210" y="0"/>
                  </a:moveTo>
                  <a:cubicBezTo>
                    <a:pt x="807" y="0"/>
                    <a:pt x="1" y="589"/>
                    <a:pt x="745" y="589"/>
                  </a:cubicBezTo>
                  <a:cubicBezTo>
                    <a:pt x="1148" y="589"/>
                    <a:pt x="1955" y="0"/>
                    <a:pt x="1210" y="0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4"/>
            <p:cNvSpPr/>
            <p:nvPr/>
          </p:nvSpPr>
          <p:spPr>
            <a:xfrm>
              <a:off x="4736550" y="1811688"/>
              <a:ext cx="48100" cy="19400"/>
            </a:xfrm>
            <a:custGeom>
              <a:avLst/>
              <a:gdLst/>
              <a:ahLst/>
              <a:cxnLst/>
              <a:rect l="l" t="t" r="r" b="b"/>
              <a:pathLst>
                <a:path w="1924" h="776" extrusionOk="0">
                  <a:moveTo>
                    <a:pt x="1148" y="0"/>
                  </a:moveTo>
                  <a:cubicBezTo>
                    <a:pt x="652" y="0"/>
                    <a:pt x="1" y="776"/>
                    <a:pt x="745" y="776"/>
                  </a:cubicBezTo>
                  <a:cubicBezTo>
                    <a:pt x="1241" y="776"/>
                    <a:pt x="1924" y="0"/>
                    <a:pt x="1148" y="0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4"/>
            <p:cNvSpPr/>
            <p:nvPr/>
          </p:nvSpPr>
          <p:spPr>
            <a:xfrm>
              <a:off x="4709400" y="1769813"/>
              <a:ext cx="48125" cy="16300"/>
            </a:xfrm>
            <a:custGeom>
              <a:avLst/>
              <a:gdLst/>
              <a:ahLst/>
              <a:cxnLst/>
              <a:rect l="l" t="t" r="r" b="b"/>
              <a:pathLst>
                <a:path w="1925" h="652" extrusionOk="0">
                  <a:moveTo>
                    <a:pt x="1180" y="0"/>
                  </a:moveTo>
                  <a:cubicBezTo>
                    <a:pt x="745" y="0"/>
                    <a:pt x="1" y="652"/>
                    <a:pt x="745" y="652"/>
                  </a:cubicBezTo>
                  <a:cubicBezTo>
                    <a:pt x="1180" y="652"/>
                    <a:pt x="1924" y="0"/>
                    <a:pt x="1180" y="0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4"/>
            <p:cNvSpPr/>
            <p:nvPr/>
          </p:nvSpPr>
          <p:spPr>
            <a:xfrm>
              <a:off x="4789275" y="1773688"/>
              <a:ext cx="48900" cy="14750"/>
            </a:xfrm>
            <a:custGeom>
              <a:avLst/>
              <a:gdLst/>
              <a:ahLst/>
              <a:cxnLst/>
              <a:rect l="l" t="t" r="r" b="b"/>
              <a:pathLst>
                <a:path w="1956" h="590" extrusionOk="0">
                  <a:moveTo>
                    <a:pt x="1211" y="0"/>
                  </a:moveTo>
                  <a:cubicBezTo>
                    <a:pt x="838" y="0"/>
                    <a:pt x="1" y="590"/>
                    <a:pt x="776" y="590"/>
                  </a:cubicBezTo>
                  <a:cubicBezTo>
                    <a:pt x="1149" y="590"/>
                    <a:pt x="1955" y="0"/>
                    <a:pt x="1211" y="0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4"/>
            <p:cNvSpPr/>
            <p:nvPr/>
          </p:nvSpPr>
          <p:spPr>
            <a:xfrm>
              <a:off x="4614800" y="1852788"/>
              <a:ext cx="48100" cy="18625"/>
            </a:xfrm>
            <a:custGeom>
              <a:avLst/>
              <a:gdLst/>
              <a:ahLst/>
              <a:cxnLst/>
              <a:rect l="l" t="t" r="r" b="b"/>
              <a:pathLst>
                <a:path w="1924" h="745" extrusionOk="0">
                  <a:moveTo>
                    <a:pt x="1179" y="0"/>
                  </a:moveTo>
                  <a:cubicBezTo>
                    <a:pt x="683" y="0"/>
                    <a:pt x="1" y="745"/>
                    <a:pt x="776" y="745"/>
                  </a:cubicBezTo>
                  <a:cubicBezTo>
                    <a:pt x="1241" y="745"/>
                    <a:pt x="1924" y="0"/>
                    <a:pt x="1179" y="0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4"/>
            <p:cNvSpPr/>
            <p:nvPr/>
          </p:nvSpPr>
          <p:spPr>
            <a:xfrm>
              <a:off x="4577575" y="1790738"/>
              <a:ext cx="48875" cy="15550"/>
            </a:xfrm>
            <a:custGeom>
              <a:avLst/>
              <a:gdLst/>
              <a:ahLst/>
              <a:cxnLst/>
              <a:rect l="l" t="t" r="r" b="b"/>
              <a:pathLst>
                <a:path w="1955" h="622" extrusionOk="0">
                  <a:moveTo>
                    <a:pt x="1210" y="1"/>
                  </a:moveTo>
                  <a:cubicBezTo>
                    <a:pt x="807" y="1"/>
                    <a:pt x="1" y="621"/>
                    <a:pt x="745" y="621"/>
                  </a:cubicBezTo>
                  <a:cubicBezTo>
                    <a:pt x="1148" y="621"/>
                    <a:pt x="1955" y="1"/>
                    <a:pt x="1210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4"/>
            <p:cNvSpPr/>
            <p:nvPr/>
          </p:nvSpPr>
          <p:spPr>
            <a:xfrm>
              <a:off x="4478325" y="1836513"/>
              <a:ext cx="45000" cy="10875"/>
            </a:xfrm>
            <a:custGeom>
              <a:avLst/>
              <a:gdLst/>
              <a:ahLst/>
              <a:cxnLst/>
              <a:rect l="l" t="t" r="r" b="b"/>
              <a:pathLst>
                <a:path w="1800" h="435" extrusionOk="0">
                  <a:moveTo>
                    <a:pt x="1272" y="0"/>
                  </a:moveTo>
                  <a:cubicBezTo>
                    <a:pt x="1024" y="0"/>
                    <a:pt x="0" y="434"/>
                    <a:pt x="528" y="434"/>
                  </a:cubicBezTo>
                  <a:cubicBezTo>
                    <a:pt x="776" y="434"/>
                    <a:pt x="1799" y="0"/>
                    <a:pt x="1272" y="0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4"/>
            <p:cNvSpPr/>
            <p:nvPr/>
          </p:nvSpPr>
          <p:spPr>
            <a:xfrm>
              <a:off x="4523300" y="1889238"/>
              <a:ext cx="49650" cy="13200"/>
            </a:xfrm>
            <a:custGeom>
              <a:avLst/>
              <a:gdLst/>
              <a:ahLst/>
              <a:cxnLst/>
              <a:rect l="l" t="t" r="r" b="b"/>
              <a:pathLst>
                <a:path w="1986" h="528" extrusionOk="0">
                  <a:moveTo>
                    <a:pt x="1241" y="0"/>
                  </a:moveTo>
                  <a:cubicBezTo>
                    <a:pt x="869" y="0"/>
                    <a:pt x="0" y="528"/>
                    <a:pt x="776" y="528"/>
                  </a:cubicBezTo>
                  <a:cubicBezTo>
                    <a:pt x="1117" y="528"/>
                    <a:pt x="1986" y="0"/>
                    <a:pt x="1241" y="0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4"/>
            <p:cNvSpPr/>
            <p:nvPr/>
          </p:nvSpPr>
          <p:spPr>
            <a:xfrm>
              <a:off x="4406200" y="1883038"/>
              <a:ext cx="41125" cy="19400"/>
            </a:xfrm>
            <a:custGeom>
              <a:avLst/>
              <a:gdLst/>
              <a:ahLst/>
              <a:cxnLst/>
              <a:rect l="l" t="t" r="r" b="b"/>
              <a:pathLst>
                <a:path w="1645" h="776" extrusionOk="0">
                  <a:moveTo>
                    <a:pt x="869" y="0"/>
                  </a:moveTo>
                  <a:cubicBezTo>
                    <a:pt x="249" y="0"/>
                    <a:pt x="0" y="776"/>
                    <a:pt x="776" y="776"/>
                  </a:cubicBezTo>
                  <a:cubicBezTo>
                    <a:pt x="1396" y="776"/>
                    <a:pt x="1644" y="0"/>
                    <a:pt x="869" y="0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4"/>
            <p:cNvSpPr/>
            <p:nvPr/>
          </p:nvSpPr>
          <p:spPr>
            <a:xfrm>
              <a:off x="4296850" y="1914038"/>
              <a:ext cx="45000" cy="10900"/>
            </a:xfrm>
            <a:custGeom>
              <a:avLst/>
              <a:gdLst/>
              <a:ahLst/>
              <a:cxnLst/>
              <a:rect l="l" t="t" r="r" b="b"/>
              <a:pathLst>
                <a:path w="1800" h="436" extrusionOk="0">
                  <a:moveTo>
                    <a:pt x="1272" y="1"/>
                  </a:moveTo>
                  <a:cubicBezTo>
                    <a:pt x="1024" y="1"/>
                    <a:pt x="1" y="435"/>
                    <a:pt x="528" y="435"/>
                  </a:cubicBezTo>
                  <a:cubicBezTo>
                    <a:pt x="745" y="435"/>
                    <a:pt x="1800" y="1"/>
                    <a:pt x="1272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4"/>
            <p:cNvSpPr/>
            <p:nvPr/>
          </p:nvSpPr>
          <p:spPr>
            <a:xfrm>
              <a:off x="4226275" y="1896988"/>
              <a:ext cx="45025" cy="10875"/>
            </a:xfrm>
            <a:custGeom>
              <a:avLst/>
              <a:gdLst/>
              <a:ahLst/>
              <a:cxnLst/>
              <a:rect l="l" t="t" r="r" b="b"/>
              <a:pathLst>
                <a:path w="1801" h="435" extrusionOk="0">
                  <a:moveTo>
                    <a:pt x="1242" y="1"/>
                  </a:moveTo>
                  <a:cubicBezTo>
                    <a:pt x="1025" y="1"/>
                    <a:pt x="1" y="435"/>
                    <a:pt x="528" y="435"/>
                  </a:cubicBezTo>
                  <a:cubicBezTo>
                    <a:pt x="745" y="435"/>
                    <a:pt x="1800" y="1"/>
                    <a:pt x="1242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4"/>
            <p:cNvSpPr/>
            <p:nvPr/>
          </p:nvSpPr>
          <p:spPr>
            <a:xfrm>
              <a:off x="4203800" y="1841163"/>
              <a:ext cx="48875" cy="14750"/>
            </a:xfrm>
            <a:custGeom>
              <a:avLst/>
              <a:gdLst/>
              <a:ahLst/>
              <a:cxnLst/>
              <a:rect l="l" t="t" r="r" b="b"/>
              <a:pathLst>
                <a:path w="1955" h="590" extrusionOk="0">
                  <a:moveTo>
                    <a:pt x="1210" y="0"/>
                  </a:moveTo>
                  <a:cubicBezTo>
                    <a:pt x="807" y="0"/>
                    <a:pt x="0" y="590"/>
                    <a:pt x="745" y="590"/>
                  </a:cubicBezTo>
                  <a:cubicBezTo>
                    <a:pt x="1148" y="590"/>
                    <a:pt x="1955" y="0"/>
                    <a:pt x="1210" y="0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4"/>
            <p:cNvSpPr/>
            <p:nvPr/>
          </p:nvSpPr>
          <p:spPr>
            <a:xfrm>
              <a:off x="4278250" y="1868288"/>
              <a:ext cx="41125" cy="20975"/>
            </a:xfrm>
            <a:custGeom>
              <a:avLst/>
              <a:gdLst/>
              <a:ahLst/>
              <a:cxnLst/>
              <a:rect l="l" t="t" r="r" b="b"/>
              <a:pathLst>
                <a:path w="1645" h="839" extrusionOk="0">
                  <a:moveTo>
                    <a:pt x="869" y="1"/>
                  </a:moveTo>
                  <a:cubicBezTo>
                    <a:pt x="217" y="1"/>
                    <a:pt x="0" y="838"/>
                    <a:pt x="776" y="838"/>
                  </a:cubicBezTo>
                  <a:cubicBezTo>
                    <a:pt x="1427" y="838"/>
                    <a:pt x="1644" y="1"/>
                    <a:pt x="869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4"/>
            <p:cNvSpPr/>
            <p:nvPr/>
          </p:nvSpPr>
          <p:spPr>
            <a:xfrm>
              <a:off x="4347250" y="1849688"/>
              <a:ext cx="45025" cy="11650"/>
            </a:xfrm>
            <a:custGeom>
              <a:avLst/>
              <a:gdLst/>
              <a:ahLst/>
              <a:cxnLst/>
              <a:rect l="l" t="t" r="r" b="b"/>
              <a:pathLst>
                <a:path w="1801" h="466" extrusionOk="0">
                  <a:moveTo>
                    <a:pt x="1273" y="0"/>
                  </a:moveTo>
                  <a:cubicBezTo>
                    <a:pt x="1025" y="0"/>
                    <a:pt x="1" y="466"/>
                    <a:pt x="528" y="466"/>
                  </a:cubicBezTo>
                  <a:cubicBezTo>
                    <a:pt x="776" y="466"/>
                    <a:pt x="1800" y="0"/>
                    <a:pt x="1273" y="0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4"/>
            <p:cNvSpPr/>
            <p:nvPr/>
          </p:nvSpPr>
          <p:spPr>
            <a:xfrm>
              <a:off x="4279025" y="1821763"/>
              <a:ext cx="40350" cy="20975"/>
            </a:xfrm>
            <a:custGeom>
              <a:avLst/>
              <a:gdLst/>
              <a:ahLst/>
              <a:cxnLst/>
              <a:rect l="l" t="t" r="r" b="b"/>
              <a:pathLst>
                <a:path w="1614" h="839" extrusionOk="0">
                  <a:moveTo>
                    <a:pt x="838" y="1"/>
                  </a:moveTo>
                  <a:cubicBezTo>
                    <a:pt x="186" y="1"/>
                    <a:pt x="0" y="838"/>
                    <a:pt x="745" y="838"/>
                  </a:cubicBezTo>
                  <a:cubicBezTo>
                    <a:pt x="1396" y="838"/>
                    <a:pt x="1613" y="1"/>
                    <a:pt x="838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4"/>
            <p:cNvSpPr/>
            <p:nvPr/>
          </p:nvSpPr>
          <p:spPr>
            <a:xfrm>
              <a:off x="4267375" y="1777563"/>
              <a:ext cx="49675" cy="13975"/>
            </a:xfrm>
            <a:custGeom>
              <a:avLst/>
              <a:gdLst/>
              <a:ahLst/>
              <a:cxnLst/>
              <a:rect l="l" t="t" r="r" b="b"/>
              <a:pathLst>
                <a:path w="1987" h="559" extrusionOk="0">
                  <a:moveTo>
                    <a:pt x="1211" y="1"/>
                  </a:moveTo>
                  <a:cubicBezTo>
                    <a:pt x="869" y="1"/>
                    <a:pt x="1" y="559"/>
                    <a:pt x="776" y="559"/>
                  </a:cubicBezTo>
                  <a:cubicBezTo>
                    <a:pt x="1149" y="559"/>
                    <a:pt x="1986" y="1"/>
                    <a:pt x="1211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4"/>
            <p:cNvSpPr/>
            <p:nvPr/>
          </p:nvSpPr>
          <p:spPr>
            <a:xfrm>
              <a:off x="4380600" y="1779113"/>
              <a:ext cx="45775" cy="11650"/>
            </a:xfrm>
            <a:custGeom>
              <a:avLst/>
              <a:gdLst/>
              <a:ahLst/>
              <a:cxnLst/>
              <a:rect l="l" t="t" r="r" b="b"/>
              <a:pathLst>
                <a:path w="1831" h="466" extrusionOk="0">
                  <a:moveTo>
                    <a:pt x="1273" y="1"/>
                  </a:moveTo>
                  <a:cubicBezTo>
                    <a:pt x="1024" y="1"/>
                    <a:pt x="1" y="466"/>
                    <a:pt x="559" y="466"/>
                  </a:cubicBezTo>
                  <a:cubicBezTo>
                    <a:pt x="776" y="466"/>
                    <a:pt x="1831" y="1"/>
                    <a:pt x="1273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4"/>
            <p:cNvSpPr/>
            <p:nvPr/>
          </p:nvSpPr>
          <p:spPr>
            <a:xfrm>
              <a:off x="4466675" y="1789188"/>
              <a:ext cx="48900" cy="17100"/>
            </a:xfrm>
            <a:custGeom>
              <a:avLst/>
              <a:gdLst/>
              <a:ahLst/>
              <a:cxnLst/>
              <a:rect l="l" t="t" r="r" b="b"/>
              <a:pathLst>
                <a:path w="1956" h="684" extrusionOk="0">
                  <a:moveTo>
                    <a:pt x="1180" y="1"/>
                  </a:moveTo>
                  <a:cubicBezTo>
                    <a:pt x="745" y="1"/>
                    <a:pt x="1" y="683"/>
                    <a:pt x="745" y="683"/>
                  </a:cubicBezTo>
                  <a:cubicBezTo>
                    <a:pt x="1211" y="683"/>
                    <a:pt x="1955" y="1"/>
                    <a:pt x="1180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4"/>
            <p:cNvSpPr/>
            <p:nvPr/>
          </p:nvSpPr>
          <p:spPr>
            <a:xfrm>
              <a:off x="4412400" y="1831063"/>
              <a:ext cx="48875" cy="14775"/>
            </a:xfrm>
            <a:custGeom>
              <a:avLst/>
              <a:gdLst/>
              <a:ahLst/>
              <a:cxnLst/>
              <a:rect l="l" t="t" r="r" b="b"/>
              <a:pathLst>
                <a:path w="1955" h="591" extrusionOk="0">
                  <a:moveTo>
                    <a:pt x="1210" y="1"/>
                  </a:moveTo>
                  <a:cubicBezTo>
                    <a:pt x="807" y="1"/>
                    <a:pt x="1" y="590"/>
                    <a:pt x="776" y="590"/>
                  </a:cubicBezTo>
                  <a:cubicBezTo>
                    <a:pt x="1148" y="590"/>
                    <a:pt x="1955" y="1"/>
                    <a:pt x="1210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4"/>
            <p:cNvSpPr/>
            <p:nvPr/>
          </p:nvSpPr>
          <p:spPr>
            <a:xfrm>
              <a:off x="4500025" y="1963688"/>
              <a:ext cx="48875" cy="12425"/>
            </a:xfrm>
            <a:custGeom>
              <a:avLst/>
              <a:gdLst/>
              <a:ahLst/>
              <a:cxnLst/>
              <a:rect l="l" t="t" r="r" b="b"/>
              <a:pathLst>
                <a:path w="1955" h="497" extrusionOk="0">
                  <a:moveTo>
                    <a:pt x="1211" y="0"/>
                  </a:moveTo>
                  <a:cubicBezTo>
                    <a:pt x="900" y="0"/>
                    <a:pt x="1" y="496"/>
                    <a:pt x="745" y="496"/>
                  </a:cubicBezTo>
                  <a:cubicBezTo>
                    <a:pt x="1086" y="496"/>
                    <a:pt x="1955" y="0"/>
                    <a:pt x="1211" y="0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4"/>
            <p:cNvSpPr/>
            <p:nvPr/>
          </p:nvSpPr>
          <p:spPr>
            <a:xfrm>
              <a:off x="4376725" y="1952813"/>
              <a:ext cx="40350" cy="20975"/>
            </a:xfrm>
            <a:custGeom>
              <a:avLst/>
              <a:gdLst/>
              <a:ahLst/>
              <a:cxnLst/>
              <a:rect l="l" t="t" r="r" b="b"/>
              <a:pathLst>
                <a:path w="1614" h="839" extrusionOk="0">
                  <a:moveTo>
                    <a:pt x="869" y="1"/>
                  </a:moveTo>
                  <a:cubicBezTo>
                    <a:pt x="218" y="1"/>
                    <a:pt x="1" y="838"/>
                    <a:pt x="776" y="838"/>
                  </a:cubicBezTo>
                  <a:cubicBezTo>
                    <a:pt x="1428" y="838"/>
                    <a:pt x="1614" y="1"/>
                    <a:pt x="869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4"/>
            <p:cNvSpPr/>
            <p:nvPr/>
          </p:nvSpPr>
          <p:spPr>
            <a:xfrm>
              <a:off x="4432575" y="1948163"/>
              <a:ext cx="48875" cy="16325"/>
            </a:xfrm>
            <a:custGeom>
              <a:avLst/>
              <a:gdLst/>
              <a:ahLst/>
              <a:cxnLst/>
              <a:rect l="l" t="t" r="r" b="b"/>
              <a:pathLst>
                <a:path w="1955" h="653" extrusionOk="0">
                  <a:moveTo>
                    <a:pt x="1210" y="1"/>
                  </a:moveTo>
                  <a:cubicBezTo>
                    <a:pt x="776" y="1"/>
                    <a:pt x="0" y="652"/>
                    <a:pt x="776" y="652"/>
                  </a:cubicBezTo>
                  <a:cubicBezTo>
                    <a:pt x="1210" y="652"/>
                    <a:pt x="1954" y="1"/>
                    <a:pt x="1210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4"/>
            <p:cNvSpPr/>
            <p:nvPr/>
          </p:nvSpPr>
          <p:spPr>
            <a:xfrm>
              <a:off x="4634975" y="1941188"/>
              <a:ext cx="48875" cy="17100"/>
            </a:xfrm>
            <a:custGeom>
              <a:avLst/>
              <a:gdLst/>
              <a:ahLst/>
              <a:cxnLst/>
              <a:rect l="l" t="t" r="r" b="b"/>
              <a:pathLst>
                <a:path w="1955" h="684" extrusionOk="0">
                  <a:moveTo>
                    <a:pt x="1179" y="1"/>
                  </a:moveTo>
                  <a:cubicBezTo>
                    <a:pt x="745" y="1"/>
                    <a:pt x="0" y="683"/>
                    <a:pt x="745" y="683"/>
                  </a:cubicBezTo>
                  <a:cubicBezTo>
                    <a:pt x="1210" y="683"/>
                    <a:pt x="1954" y="1"/>
                    <a:pt x="1179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4"/>
            <p:cNvSpPr/>
            <p:nvPr/>
          </p:nvSpPr>
          <p:spPr>
            <a:xfrm>
              <a:off x="4548100" y="1961363"/>
              <a:ext cx="47350" cy="17075"/>
            </a:xfrm>
            <a:custGeom>
              <a:avLst/>
              <a:gdLst/>
              <a:ahLst/>
              <a:cxnLst/>
              <a:rect l="l" t="t" r="r" b="b"/>
              <a:pathLst>
                <a:path w="1894" h="683" extrusionOk="0">
                  <a:moveTo>
                    <a:pt x="1149" y="0"/>
                  </a:moveTo>
                  <a:cubicBezTo>
                    <a:pt x="683" y="0"/>
                    <a:pt x="1" y="683"/>
                    <a:pt x="745" y="683"/>
                  </a:cubicBezTo>
                  <a:cubicBezTo>
                    <a:pt x="1211" y="683"/>
                    <a:pt x="1893" y="0"/>
                    <a:pt x="1149" y="0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4"/>
            <p:cNvSpPr/>
            <p:nvPr/>
          </p:nvSpPr>
          <p:spPr>
            <a:xfrm>
              <a:off x="4712525" y="1913263"/>
              <a:ext cx="48875" cy="12450"/>
            </a:xfrm>
            <a:custGeom>
              <a:avLst/>
              <a:gdLst/>
              <a:ahLst/>
              <a:cxnLst/>
              <a:rect l="l" t="t" r="r" b="b"/>
              <a:pathLst>
                <a:path w="1955" h="498" extrusionOk="0">
                  <a:moveTo>
                    <a:pt x="1210" y="1"/>
                  </a:moveTo>
                  <a:cubicBezTo>
                    <a:pt x="838" y="1"/>
                    <a:pt x="0" y="497"/>
                    <a:pt x="745" y="497"/>
                  </a:cubicBezTo>
                  <a:cubicBezTo>
                    <a:pt x="1086" y="497"/>
                    <a:pt x="1954" y="1"/>
                    <a:pt x="1210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4"/>
            <p:cNvSpPr/>
            <p:nvPr/>
          </p:nvSpPr>
          <p:spPr>
            <a:xfrm>
              <a:off x="4689250" y="1983838"/>
              <a:ext cx="41125" cy="19425"/>
            </a:xfrm>
            <a:custGeom>
              <a:avLst/>
              <a:gdLst/>
              <a:ahLst/>
              <a:cxnLst/>
              <a:rect l="l" t="t" r="r" b="b"/>
              <a:pathLst>
                <a:path w="1645" h="777" extrusionOk="0">
                  <a:moveTo>
                    <a:pt x="869" y="1"/>
                  </a:moveTo>
                  <a:cubicBezTo>
                    <a:pt x="249" y="1"/>
                    <a:pt x="0" y="776"/>
                    <a:pt x="776" y="776"/>
                  </a:cubicBezTo>
                  <a:cubicBezTo>
                    <a:pt x="1396" y="776"/>
                    <a:pt x="1644" y="1"/>
                    <a:pt x="869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4"/>
            <p:cNvSpPr/>
            <p:nvPr/>
          </p:nvSpPr>
          <p:spPr>
            <a:xfrm>
              <a:off x="4755950" y="2000138"/>
              <a:ext cx="48875" cy="13200"/>
            </a:xfrm>
            <a:custGeom>
              <a:avLst/>
              <a:gdLst/>
              <a:ahLst/>
              <a:cxnLst/>
              <a:rect l="l" t="t" r="r" b="b"/>
              <a:pathLst>
                <a:path w="1955" h="528" extrusionOk="0">
                  <a:moveTo>
                    <a:pt x="1210" y="0"/>
                  </a:moveTo>
                  <a:cubicBezTo>
                    <a:pt x="869" y="0"/>
                    <a:pt x="0" y="527"/>
                    <a:pt x="745" y="527"/>
                  </a:cubicBezTo>
                  <a:cubicBezTo>
                    <a:pt x="1086" y="527"/>
                    <a:pt x="1954" y="0"/>
                    <a:pt x="1210" y="0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4"/>
            <p:cNvSpPr/>
            <p:nvPr/>
          </p:nvSpPr>
          <p:spPr>
            <a:xfrm>
              <a:off x="4662875" y="2037338"/>
              <a:ext cx="40350" cy="20975"/>
            </a:xfrm>
            <a:custGeom>
              <a:avLst/>
              <a:gdLst/>
              <a:ahLst/>
              <a:cxnLst/>
              <a:rect l="l" t="t" r="r" b="b"/>
              <a:pathLst>
                <a:path w="1614" h="839" extrusionOk="0">
                  <a:moveTo>
                    <a:pt x="838" y="1"/>
                  </a:moveTo>
                  <a:cubicBezTo>
                    <a:pt x="187" y="1"/>
                    <a:pt x="1" y="839"/>
                    <a:pt x="745" y="839"/>
                  </a:cubicBezTo>
                  <a:cubicBezTo>
                    <a:pt x="1397" y="839"/>
                    <a:pt x="1614" y="1"/>
                    <a:pt x="838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4"/>
            <p:cNvSpPr/>
            <p:nvPr/>
          </p:nvSpPr>
          <p:spPr>
            <a:xfrm>
              <a:off x="4692350" y="2080013"/>
              <a:ext cx="48100" cy="16300"/>
            </a:xfrm>
            <a:custGeom>
              <a:avLst/>
              <a:gdLst/>
              <a:ahLst/>
              <a:cxnLst/>
              <a:rect l="l" t="t" r="r" b="b"/>
              <a:pathLst>
                <a:path w="1924" h="652" extrusionOk="0">
                  <a:moveTo>
                    <a:pt x="1179" y="0"/>
                  </a:moveTo>
                  <a:cubicBezTo>
                    <a:pt x="745" y="0"/>
                    <a:pt x="1" y="651"/>
                    <a:pt x="745" y="651"/>
                  </a:cubicBezTo>
                  <a:cubicBezTo>
                    <a:pt x="1179" y="651"/>
                    <a:pt x="1924" y="0"/>
                    <a:pt x="1179" y="0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4"/>
            <p:cNvSpPr/>
            <p:nvPr/>
          </p:nvSpPr>
          <p:spPr>
            <a:xfrm>
              <a:off x="4783850" y="2111013"/>
              <a:ext cx="41125" cy="20975"/>
            </a:xfrm>
            <a:custGeom>
              <a:avLst/>
              <a:gdLst/>
              <a:ahLst/>
              <a:cxnLst/>
              <a:rect l="l" t="t" r="r" b="b"/>
              <a:pathLst>
                <a:path w="1645" h="839" extrusionOk="0">
                  <a:moveTo>
                    <a:pt x="869" y="1"/>
                  </a:moveTo>
                  <a:cubicBezTo>
                    <a:pt x="218" y="1"/>
                    <a:pt x="1" y="838"/>
                    <a:pt x="776" y="838"/>
                  </a:cubicBezTo>
                  <a:cubicBezTo>
                    <a:pt x="1397" y="838"/>
                    <a:pt x="1645" y="1"/>
                    <a:pt x="869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4"/>
            <p:cNvSpPr/>
            <p:nvPr/>
          </p:nvSpPr>
          <p:spPr>
            <a:xfrm>
              <a:off x="4719500" y="2147463"/>
              <a:ext cx="48100" cy="15550"/>
            </a:xfrm>
            <a:custGeom>
              <a:avLst/>
              <a:gdLst/>
              <a:ahLst/>
              <a:cxnLst/>
              <a:rect l="l" t="t" r="r" b="b"/>
              <a:pathLst>
                <a:path w="1924" h="622" extrusionOk="0">
                  <a:moveTo>
                    <a:pt x="1179" y="1"/>
                  </a:moveTo>
                  <a:cubicBezTo>
                    <a:pt x="745" y="1"/>
                    <a:pt x="0" y="621"/>
                    <a:pt x="745" y="621"/>
                  </a:cubicBezTo>
                  <a:cubicBezTo>
                    <a:pt x="1179" y="621"/>
                    <a:pt x="1923" y="1"/>
                    <a:pt x="1179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4"/>
            <p:cNvSpPr/>
            <p:nvPr/>
          </p:nvSpPr>
          <p:spPr>
            <a:xfrm>
              <a:off x="4766025" y="2066813"/>
              <a:ext cx="48875" cy="15550"/>
            </a:xfrm>
            <a:custGeom>
              <a:avLst/>
              <a:gdLst/>
              <a:ahLst/>
              <a:cxnLst/>
              <a:rect l="l" t="t" r="r" b="b"/>
              <a:pathLst>
                <a:path w="1955" h="622" extrusionOk="0">
                  <a:moveTo>
                    <a:pt x="1210" y="1"/>
                  </a:moveTo>
                  <a:cubicBezTo>
                    <a:pt x="776" y="1"/>
                    <a:pt x="0" y="621"/>
                    <a:pt x="745" y="621"/>
                  </a:cubicBezTo>
                  <a:cubicBezTo>
                    <a:pt x="1179" y="621"/>
                    <a:pt x="1955" y="1"/>
                    <a:pt x="1210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4"/>
            <p:cNvSpPr/>
            <p:nvPr/>
          </p:nvSpPr>
          <p:spPr>
            <a:xfrm>
              <a:off x="4774550" y="1948938"/>
              <a:ext cx="40350" cy="21750"/>
            </a:xfrm>
            <a:custGeom>
              <a:avLst/>
              <a:gdLst/>
              <a:ahLst/>
              <a:cxnLst/>
              <a:rect l="l" t="t" r="r" b="b"/>
              <a:pathLst>
                <a:path w="1614" h="870" extrusionOk="0">
                  <a:moveTo>
                    <a:pt x="838" y="1"/>
                  </a:moveTo>
                  <a:cubicBezTo>
                    <a:pt x="187" y="1"/>
                    <a:pt x="1" y="869"/>
                    <a:pt x="745" y="869"/>
                  </a:cubicBezTo>
                  <a:cubicBezTo>
                    <a:pt x="1396" y="869"/>
                    <a:pt x="1614" y="1"/>
                    <a:pt x="838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4"/>
            <p:cNvSpPr/>
            <p:nvPr/>
          </p:nvSpPr>
          <p:spPr>
            <a:xfrm>
              <a:off x="4806350" y="1862088"/>
              <a:ext cx="48875" cy="13200"/>
            </a:xfrm>
            <a:custGeom>
              <a:avLst/>
              <a:gdLst/>
              <a:ahLst/>
              <a:cxnLst/>
              <a:rect l="l" t="t" r="r" b="b"/>
              <a:pathLst>
                <a:path w="1955" h="528" extrusionOk="0">
                  <a:moveTo>
                    <a:pt x="1210" y="1"/>
                  </a:moveTo>
                  <a:cubicBezTo>
                    <a:pt x="869" y="1"/>
                    <a:pt x="0" y="528"/>
                    <a:pt x="745" y="528"/>
                  </a:cubicBezTo>
                  <a:cubicBezTo>
                    <a:pt x="1117" y="528"/>
                    <a:pt x="1955" y="1"/>
                    <a:pt x="1210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4"/>
            <p:cNvSpPr/>
            <p:nvPr/>
          </p:nvSpPr>
          <p:spPr>
            <a:xfrm>
              <a:off x="4918025" y="1922588"/>
              <a:ext cx="48875" cy="13975"/>
            </a:xfrm>
            <a:custGeom>
              <a:avLst/>
              <a:gdLst/>
              <a:ahLst/>
              <a:cxnLst/>
              <a:rect l="l" t="t" r="r" b="b"/>
              <a:pathLst>
                <a:path w="1955" h="559" extrusionOk="0">
                  <a:moveTo>
                    <a:pt x="1210" y="0"/>
                  </a:moveTo>
                  <a:cubicBezTo>
                    <a:pt x="838" y="0"/>
                    <a:pt x="0" y="558"/>
                    <a:pt x="745" y="558"/>
                  </a:cubicBezTo>
                  <a:cubicBezTo>
                    <a:pt x="1086" y="558"/>
                    <a:pt x="1954" y="0"/>
                    <a:pt x="1210" y="0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4"/>
            <p:cNvSpPr/>
            <p:nvPr/>
          </p:nvSpPr>
          <p:spPr>
            <a:xfrm>
              <a:off x="4854425" y="1950488"/>
              <a:ext cx="47325" cy="17875"/>
            </a:xfrm>
            <a:custGeom>
              <a:avLst/>
              <a:gdLst/>
              <a:ahLst/>
              <a:cxnLst/>
              <a:rect l="l" t="t" r="r" b="b"/>
              <a:pathLst>
                <a:path w="1893" h="715" extrusionOk="0">
                  <a:moveTo>
                    <a:pt x="1148" y="1"/>
                  </a:moveTo>
                  <a:cubicBezTo>
                    <a:pt x="683" y="1"/>
                    <a:pt x="1" y="714"/>
                    <a:pt x="745" y="714"/>
                  </a:cubicBezTo>
                  <a:cubicBezTo>
                    <a:pt x="1210" y="714"/>
                    <a:pt x="1893" y="1"/>
                    <a:pt x="1148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4"/>
            <p:cNvSpPr/>
            <p:nvPr/>
          </p:nvSpPr>
          <p:spPr>
            <a:xfrm>
              <a:off x="4842025" y="1910938"/>
              <a:ext cx="45000" cy="10125"/>
            </a:xfrm>
            <a:custGeom>
              <a:avLst/>
              <a:gdLst/>
              <a:ahLst/>
              <a:cxnLst/>
              <a:rect l="l" t="t" r="r" b="b"/>
              <a:pathLst>
                <a:path w="1800" h="405" extrusionOk="0">
                  <a:moveTo>
                    <a:pt x="1272" y="1"/>
                  </a:moveTo>
                  <a:cubicBezTo>
                    <a:pt x="1055" y="1"/>
                    <a:pt x="0" y="404"/>
                    <a:pt x="528" y="404"/>
                  </a:cubicBezTo>
                  <a:cubicBezTo>
                    <a:pt x="745" y="404"/>
                    <a:pt x="1799" y="1"/>
                    <a:pt x="1272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4"/>
            <p:cNvSpPr/>
            <p:nvPr/>
          </p:nvSpPr>
          <p:spPr>
            <a:xfrm>
              <a:off x="4921125" y="1854338"/>
              <a:ext cx="48875" cy="15525"/>
            </a:xfrm>
            <a:custGeom>
              <a:avLst/>
              <a:gdLst/>
              <a:ahLst/>
              <a:cxnLst/>
              <a:rect l="l" t="t" r="r" b="b"/>
              <a:pathLst>
                <a:path w="1955" h="621" extrusionOk="0">
                  <a:moveTo>
                    <a:pt x="1210" y="0"/>
                  </a:moveTo>
                  <a:cubicBezTo>
                    <a:pt x="776" y="0"/>
                    <a:pt x="0" y="621"/>
                    <a:pt x="745" y="621"/>
                  </a:cubicBezTo>
                  <a:cubicBezTo>
                    <a:pt x="1179" y="621"/>
                    <a:pt x="1954" y="0"/>
                    <a:pt x="1210" y="0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4"/>
            <p:cNvSpPr/>
            <p:nvPr/>
          </p:nvSpPr>
          <p:spPr>
            <a:xfrm>
              <a:off x="5008750" y="1891563"/>
              <a:ext cx="48875" cy="15525"/>
            </a:xfrm>
            <a:custGeom>
              <a:avLst/>
              <a:gdLst/>
              <a:ahLst/>
              <a:cxnLst/>
              <a:rect l="l" t="t" r="r" b="b"/>
              <a:pathLst>
                <a:path w="1955" h="621" extrusionOk="0">
                  <a:moveTo>
                    <a:pt x="1179" y="0"/>
                  </a:moveTo>
                  <a:cubicBezTo>
                    <a:pt x="776" y="0"/>
                    <a:pt x="0" y="621"/>
                    <a:pt x="745" y="621"/>
                  </a:cubicBezTo>
                  <a:cubicBezTo>
                    <a:pt x="1179" y="621"/>
                    <a:pt x="1955" y="0"/>
                    <a:pt x="1179" y="0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4"/>
            <p:cNvSpPr/>
            <p:nvPr/>
          </p:nvSpPr>
          <p:spPr>
            <a:xfrm>
              <a:off x="4968425" y="1969113"/>
              <a:ext cx="48875" cy="14750"/>
            </a:xfrm>
            <a:custGeom>
              <a:avLst/>
              <a:gdLst/>
              <a:ahLst/>
              <a:cxnLst/>
              <a:rect l="l" t="t" r="r" b="b"/>
              <a:pathLst>
                <a:path w="1955" h="590" extrusionOk="0">
                  <a:moveTo>
                    <a:pt x="1210" y="0"/>
                  </a:moveTo>
                  <a:cubicBezTo>
                    <a:pt x="807" y="0"/>
                    <a:pt x="0" y="590"/>
                    <a:pt x="745" y="590"/>
                  </a:cubicBezTo>
                  <a:cubicBezTo>
                    <a:pt x="1148" y="590"/>
                    <a:pt x="1955" y="0"/>
                    <a:pt x="1210" y="0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4"/>
            <p:cNvSpPr/>
            <p:nvPr/>
          </p:nvSpPr>
          <p:spPr>
            <a:xfrm>
              <a:off x="5039000" y="1976863"/>
              <a:ext cx="48875" cy="13975"/>
            </a:xfrm>
            <a:custGeom>
              <a:avLst/>
              <a:gdLst/>
              <a:ahLst/>
              <a:cxnLst/>
              <a:rect l="l" t="t" r="r" b="b"/>
              <a:pathLst>
                <a:path w="1955" h="559" extrusionOk="0">
                  <a:moveTo>
                    <a:pt x="1210" y="0"/>
                  </a:moveTo>
                  <a:cubicBezTo>
                    <a:pt x="869" y="0"/>
                    <a:pt x="0" y="559"/>
                    <a:pt x="745" y="559"/>
                  </a:cubicBezTo>
                  <a:cubicBezTo>
                    <a:pt x="1086" y="559"/>
                    <a:pt x="1954" y="0"/>
                    <a:pt x="1210" y="0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4"/>
            <p:cNvSpPr/>
            <p:nvPr/>
          </p:nvSpPr>
          <p:spPr>
            <a:xfrm>
              <a:off x="5130500" y="1949713"/>
              <a:ext cx="41125" cy="20200"/>
            </a:xfrm>
            <a:custGeom>
              <a:avLst/>
              <a:gdLst/>
              <a:ahLst/>
              <a:cxnLst/>
              <a:rect l="l" t="t" r="r" b="b"/>
              <a:pathLst>
                <a:path w="1645" h="808" extrusionOk="0">
                  <a:moveTo>
                    <a:pt x="869" y="1"/>
                  </a:moveTo>
                  <a:cubicBezTo>
                    <a:pt x="218" y="1"/>
                    <a:pt x="0" y="807"/>
                    <a:pt x="776" y="807"/>
                  </a:cubicBezTo>
                  <a:cubicBezTo>
                    <a:pt x="1396" y="807"/>
                    <a:pt x="1644" y="1"/>
                    <a:pt x="869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4"/>
            <p:cNvSpPr/>
            <p:nvPr/>
          </p:nvSpPr>
          <p:spPr>
            <a:xfrm>
              <a:off x="5066125" y="1914038"/>
              <a:ext cx="48125" cy="17100"/>
            </a:xfrm>
            <a:custGeom>
              <a:avLst/>
              <a:gdLst/>
              <a:ahLst/>
              <a:cxnLst/>
              <a:rect l="l" t="t" r="r" b="b"/>
              <a:pathLst>
                <a:path w="1925" h="684" extrusionOk="0">
                  <a:moveTo>
                    <a:pt x="1180" y="1"/>
                  </a:moveTo>
                  <a:cubicBezTo>
                    <a:pt x="714" y="1"/>
                    <a:pt x="1" y="683"/>
                    <a:pt x="745" y="683"/>
                  </a:cubicBezTo>
                  <a:cubicBezTo>
                    <a:pt x="1211" y="683"/>
                    <a:pt x="1924" y="1"/>
                    <a:pt x="1180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4"/>
            <p:cNvSpPr/>
            <p:nvPr/>
          </p:nvSpPr>
          <p:spPr>
            <a:xfrm>
              <a:off x="5116550" y="1860538"/>
              <a:ext cx="48875" cy="16325"/>
            </a:xfrm>
            <a:custGeom>
              <a:avLst/>
              <a:gdLst/>
              <a:ahLst/>
              <a:cxnLst/>
              <a:rect l="l" t="t" r="r" b="b"/>
              <a:pathLst>
                <a:path w="1955" h="653" extrusionOk="0">
                  <a:moveTo>
                    <a:pt x="1179" y="1"/>
                  </a:moveTo>
                  <a:cubicBezTo>
                    <a:pt x="745" y="1"/>
                    <a:pt x="0" y="652"/>
                    <a:pt x="745" y="652"/>
                  </a:cubicBezTo>
                  <a:cubicBezTo>
                    <a:pt x="1179" y="652"/>
                    <a:pt x="1954" y="1"/>
                    <a:pt x="1179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4"/>
            <p:cNvSpPr/>
            <p:nvPr/>
          </p:nvSpPr>
          <p:spPr>
            <a:xfrm>
              <a:off x="5188650" y="1829513"/>
              <a:ext cx="45800" cy="11675"/>
            </a:xfrm>
            <a:custGeom>
              <a:avLst/>
              <a:gdLst/>
              <a:ahLst/>
              <a:cxnLst/>
              <a:rect l="l" t="t" r="r" b="b"/>
              <a:pathLst>
                <a:path w="1832" h="467" extrusionOk="0">
                  <a:moveTo>
                    <a:pt x="1273" y="1"/>
                  </a:moveTo>
                  <a:cubicBezTo>
                    <a:pt x="1025" y="1"/>
                    <a:pt x="1" y="466"/>
                    <a:pt x="559" y="466"/>
                  </a:cubicBezTo>
                  <a:cubicBezTo>
                    <a:pt x="807" y="466"/>
                    <a:pt x="1831" y="1"/>
                    <a:pt x="1273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4"/>
            <p:cNvSpPr/>
            <p:nvPr/>
          </p:nvSpPr>
          <p:spPr>
            <a:xfrm>
              <a:off x="5237525" y="1794613"/>
              <a:ext cx="48875" cy="14000"/>
            </a:xfrm>
            <a:custGeom>
              <a:avLst/>
              <a:gdLst/>
              <a:ahLst/>
              <a:cxnLst/>
              <a:rect l="l" t="t" r="r" b="b"/>
              <a:pathLst>
                <a:path w="1955" h="560" extrusionOk="0">
                  <a:moveTo>
                    <a:pt x="1210" y="1"/>
                  </a:moveTo>
                  <a:cubicBezTo>
                    <a:pt x="807" y="1"/>
                    <a:pt x="0" y="559"/>
                    <a:pt x="745" y="559"/>
                  </a:cubicBezTo>
                  <a:cubicBezTo>
                    <a:pt x="1148" y="559"/>
                    <a:pt x="1954" y="1"/>
                    <a:pt x="1210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4"/>
            <p:cNvSpPr/>
            <p:nvPr/>
          </p:nvSpPr>
          <p:spPr>
            <a:xfrm>
              <a:off x="5303425" y="1806263"/>
              <a:ext cx="45000" cy="10875"/>
            </a:xfrm>
            <a:custGeom>
              <a:avLst/>
              <a:gdLst/>
              <a:ahLst/>
              <a:cxnLst/>
              <a:rect l="l" t="t" r="r" b="b"/>
              <a:pathLst>
                <a:path w="1800" h="435" extrusionOk="0">
                  <a:moveTo>
                    <a:pt x="1273" y="0"/>
                  </a:moveTo>
                  <a:cubicBezTo>
                    <a:pt x="1024" y="0"/>
                    <a:pt x="1" y="435"/>
                    <a:pt x="528" y="435"/>
                  </a:cubicBezTo>
                  <a:cubicBezTo>
                    <a:pt x="776" y="435"/>
                    <a:pt x="1800" y="0"/>
                    <a:pt x="1273" y="0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4"/>
            <p:cNvSpPr/>
            <p:nvPr/>
          </p:nvSpPr>
          <p:spPr>
            <a:xfrm>
              <a:off x="5346075" y="1843488"/>
              <a:ext cx="47325" cy="17075"/>
            </a:xfrm>
            <a:custGeom>
              <a:avLst/>
              <a:gdLst/>
              <a:ahLst/>
              <a:cxnLst/>
              <a:rect l="l" t="t" r="r" b="b"/>
              <a:pathLst>
                <a:path w="1893" h="683" extrusionOk="0">
                  <a:moveTo>
                    <a:pt x="1149" y="0"/>
                  </a:moveTo>
                  <a:cubicBezTo>
                    <a:pt x="683" y="0"/>
                    <a:pt x="1" y="683"/>
                    <a:pt x="745" y="683"/>
                  </a:cubicBezTo>
                  <a:cubicBezTo>
                    <a:pt x="1211" y="683"/>
                    <a:pt x="1893" y="0"/>
                    <a:pt x="1149" y="0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4"/>
            <p:cNvSpPr/>
            <p:nvPr/>
          </p:nvSpPr>
          <p:spPr>
            <a:xfrm>
              <a:off x="5274750" y="1901638"/>
              <a:ext cx="48875" cy="15550"/>
            </a:xfrm>
            <a:custGeom>
              <a:avLst/>
              <a:gdLst/>
              <a:ahLst/>
              <a:cxnLst/>
              <a:rect l="l" t="t" r="r" b="b"/>
              <a:pathLst>
                <a:path w="1955" h="622" extrusionOk="0">
                  <a:moveTo>
                    <a:pt x="1210" y="1"/>
                  </a:moveTo>
                  <a:cubicBezTo>
                    <a:pt x="807" y="1"/>
                    <a:pt x="0" y="621"/>
                    <a:pt x="745" y="621"/>
                  </a:cubicBezTo>
                  <a:cubicBezTo>
                    <a:pt x="1148" y="621"/>
                    <a:pt x="1954" y="1"/>
                    <a:pt x="1210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4"/>
            <p:cNvSpPr/>
            <p:nvPr/>
          </p:nvSpPr>
          <p:spPr>
            <a:xfrm>
              <a:off x="5208050" y="1960588"/>
              <a:ext cx="41125" cy="19400"/>
            </a:xfrm>
            <a:custGeom>
              <a:avLst/>
              <a:gdLst/>
              <a:ahLst/>
              <a:cxnLst/>
              <a:rect l="l" t="t" r="r" b="b"/>
              <a:pathLst>
                <a:path w="1645" h="776" extrusionOk="0">
                  <a:moveTo>
                    <a:pt x="869" y="0"/>
                  </a:moveTo>
                  <a:cubicBezTo>
                    <a:pt x="249" y="0"/>
                    <a:pt x="0" y="776"/>
                    <a:pt x="745" y="776"/>
                  </a:cubicBezTo>
                  <a:cubicBezTo>
                    <a:pt x="1396" y="776"/>
                    <a:pt x="1644" y="0"/>
                    <a:pt x="869" y="0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4"/>
            <p:cNvSpPr/>
            <p:nvPr/>
          </p:nvSpPr>
          <p:spPr>
            <a:xfrm>
              <a:off x="5159975" y="1891563"/>
              <a:ext cx="48875" cy="15525"/>
            </a:xfrm>
            <a:custGeom>
              <a:avLst/>
              <a:gdLst/>
              <a:ahLst/>
              <a:cxnLst/>
              <a:rect l="l" t="t" r="r" b="b"/>
              <a:pathLst>
                <a:path w="1955" h="621" extrusionOk="0">
                  <a:moveTo>
                    <a:pt x="1210" y="0"/>
                  </a:moveTo>
                  <a:cubicBezTo>
                    <a:pt x="807" y="0"/>
                    <a:pt x="0" y="621"/>
                    <a:pt x="776" y="621"/>
                  </a:cubicBezTo>
                  <a:cubicBezTo>
                    <a:pt x="1179" y="621"/>
                    <a:pt x="1954" y="0"/>
                    <a:pt x="1210" y="0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4"/>
            <p:cNvSpPr/>
            <p:nvPr/>
          </p:nvSpPr>
          <p:spPr>
            <a:xfrm>
              <a:off x="5254575" y="1852013"/>
              <a:ext cx="48875" cy="13200"/>
            </a:xfrm>
            <a:custGeom>
              <a:avLst/>
              <a:gdLst/>
              <a:ahLst/>
              <a:cxnLst/>
              <a:rect l="l" t="t" r="r" b="b"/>
              <a:pathLst>
                <a:path w="1955" h="528" extrusionOk="0">
                  <a:moveTo>
                    <a:pt x="1210" y="0"/>
                  </a:moveTo>
                  <a:cubicBezTo>
                    <a:pt x="838" y="0"/>
                    <a:pt x="1" y="528"/>
                    <a:pt x="745" y="528"/>
                  </a:cubicBezTo>
                  <a:cubicBezTo>
                    <a:pt x="1086" y="528"/>
                    <a:pt x="1955" y="0"/>
                    <a:pt x="1210" y="0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01" name="Google Shape;501;p4"/>
          <p:cNvSpPr/>
          <p:nvPr/>
        </p:nvSpPr>
        <p:spPr>
          <a:xfrm>
            <a:off x="3386477" y="5780472"/>
            <a:ext cx="1735861" cy="2069603"/>
          </a:xfrm>
          <a:custGeom>
            <a:avLst/>
            <a:gdLst/>
            <a:ahLst/>
            <a:cxnLst/>
            <a:rect l="l" t="t" r="r" b="b"/>
            <a:pathLst>
              <a:path w="44049" h="39391" extrusionOk="0">
                <a:moveTo>
                  <a:pt x="41815" y="18643"/>
                </a:moveTo>
                <a:lnTo>
                  <a:pt x="41815" y="18643"/>
                </a:lnTo>
                <a:cubicBezTo>
                  <a:pt x="36665" y="23993"/>
                  <a:pt x="31303" y="29104"/>
                  <a:pt x="25751" y="33974"/>
                </a:cubicBezTo>
                <a:lnTo>
                  <a:pt x="25751" y="33974"/>
                </a:lnTo>
                <a:cubicBezTo>
                  <a:pt x="31957" y="31422"/>
                  <a:pt x="37381" y="27268"/>
                  <a:pt x="41474" y="21931"/>
                </a:cubicBezTo>
                <a:cubicBezTo>
                  <a:pt x="42249" y="20969"/>
                  <a:pt x="42869" y="19356"/>
                  <a:pt x="41815" y="18643"/>
                </a:cubicBezTo>
                <a:close/>
                <a:moveTo>
                  <a:pt x="2792" y="17030"/>
                </a:moveTo>
                <a:lnTo>
                  <a:pt x="2792" y="17030"/>
                </a:lnTo>
                <a:cubicBezTo>
                  <a:pt x="6077" y="25551"/>
                  <a:pt x="13820" y="31335"/>
                  <a:pt x="21393" y="36562"/>
                </a:cubicBezTo>
                <a:lnTo>
                  <a:pt x="21393" y="36562"/>
                </a:lnTo>
                <a:cubicBezTo>
                  <a:pt x="18871" y="27306"/>
                  <a:pt x="11868" y="19972"/>
                  <a:pt x="2792" y="17030"/>
                </a:cubicBezTo>
                <a:close/>
                <a:moveTo>
                  <a:pt x="24847" y="0"/>
                </a:moveTo>
                <a:lnTo>
                  <a:pt x="24847" y="0"/>
                </a:lnTo>
                <a:cubicBezTo>
                  <a:pt x="20535" y="11105"/>
                  <a:pt x="25778" y="23916"/>
                  <a:pt x="22738" y="35424"/>
                </a:cubicBezTo>
                <a:cubicBezTo>
                  <a:pt x="22148" y="23544"/>
                  <a:pt x="19977" y="11787"/>
                  <a:pt x="16317" y="465"/>
                </a:cubicBezTo>
                <a:cubicBezTo>
                  <a:pt x="12719" y="5677"/>
                  <a:pt x="13525" y="12687"/>
                  <a:pt x="15541" y="18674"/>
                </a:cubicBezTo>
                <a:cubicBezTo>
                  <a:pt x="17554" y="24618"/>
                  <a:pt x="20678" y="30315"/>
                  <a:pt x="21400" y="36566"/>
                </a:cubicBezTo>
                <a:lnTo>
                  <a:pt x="21400" y="36566"/>
                </a:lnTo>
                <a:cubicBezTo>
                  <a:pt x="21398" y="36565"/>
                  <a:pt x="21395" y="36563"/>
                  <a:pt x="21393" y="36562"/>
                </a:cubicBezTo>
                <a:lnTo>
                  <a:pt x="21393" y="36562"/>
                </a:lnTo>
                <a:cubicBezTo>
                  <a:pt x="21397" y="36575"/>
                  <a:pt x="21400" y="36589"/>
                  <a:pt x="21404" y="36603"/>
                </a:cubicBezTo>
                <a:cubicBezTo>
                  <a:pt x="21403" y="36591"/>
                  <a:pt x="21401" y="36579"/>
                  <a:pt x="21400" y="36566"/>
                </a:cubicBezTo>
                <a:lnTo>
                  <a:pt x="21400" y="36566"/>
                </a:lnTo>
                <a:cubicBezTo>
                  <a:pt x="21764" y="36818"/>
                  <a:pt x="22127" y="37067"/>
                  <a:pt x="22490" y="37316"/>
                </a:cubicBezTo>
                <a:cubicBezTo>
                  <a:pt x="17961" y="35052"/>
                  <a:pt x="13215" y="33253"/>
                  <a:pt x="8314" y="31950"/>
                </a:cubicBezTo>
                <a:cubicBezTo>
                  <a:pt x="6992" y="31601"/>
                  <a:pt x="5548" y="31314"/>
                  <a:pt x="4169" y="31314"/>
                </a:cubicBezTo>
                <a:cubicBezTo>
                  <a:pt x="2603" y="31314"/>
                  <a:pt x="1122" y="31684"/>
                  <a:pt x="1" y="32756"/>
                </a:cubicBezTo>
                <a:cubicBezTo>
                  <a:pt x="5259" y="37064"/>
                  <a:pt x="11824" y="39390"/>
                  <a:pt x="18562" y="39390"/>
                </a:cubicBezTo>
                <a:cubicBezTo>
                  <a:pt x="19734" y="39390"/>
                  <a:pt x="20910" y="39320"/>
                  <a:pt x="22086" y="39177"/>
                </a:cubicBezTo>
                <a:cubicBezTo>
                  <a:pt x="22941" y="39305"/>
                  <a:pt x="23802" y="39364"/>
                  <a:pt x="24666" y="39364"/>
                </a:cubicBezTo>
                <a:cubicBezTo>
                  <a:pt x="31384" y="39364"/>
                  <a:pt x="38276" y="35758"/>
                  <a:pt x="44048" y="32322"/>
                </a:cubicBezTo>
                <a:cubicBezTo>
                  <a:pt x="42166" y="31703"/>
                  <a:pt x="40239" y="31445"/>
                  <a:pt x="38294" y="31445"/>
                </a:cubicBezTo>
                <a:cubicBezTo>
                  <a:pt x="34072" y="31445"/>
                  <a:pt x="29766" y="32665"/>
                  <a:pt x="25642" y="34070"/>
                </a:cubicBezTo>
                <a:lnTo>
                  <a:pt x="25642" y="34070"/>
                </a:lnTo>
                <a:cubicBezTo>
                  <a:pt x="25244" y="34419"/>
                  <a:pt x="24844" y="34767"/>
                  <a:pt x="24444" y="35114"/>
                </a:cubicBezTo>
                <a:cubicBezTo>
                  <a:pt x="24692" y="34819"/>
                  <a:pt x="24940" y="34523"/>
                  <a:pt x="25187" y="34226"/>
                </a:cubicBezTo>
                <a:lnTo>
                  <a:pt x="25187" y="34226"/>
                </a:lnTo>
                <a:cubicBezTo>
                  <a:pt x="24935" y="34313"/>
                  <a:pt x="24684" y="34400"/>
                  <a:pt x="24435" y="34488"/>
                </a:cubicBezTo>
                <a:lnTo>
                  <a:pt x="24435" y="34488"/>
                </a:lnTo>
                <a:cubicBezTo>
                  <a:pt x="24697" y="34391"/>
                  <a:pt x="24958" y="34292"/>
                  <a:pt x="25217" y="34189"/>
                </a:cubicBezTo>
                <a:lnTo>
                  <a:pt x="25217" y="34189"/>
                </a:lnTo>
                <a:cubicBezTo>
                  <a:pt x="25207" y="34202"/>
                  <a:pt x="25197" y="34214"/>
                  <a:pt x="25187" y="34226"/>
                </a:cubicBezTo>
                <a:lnTo>
                  <a:pt x="25187" y="34226"/>
                </a:lnTo>
                <a:cubicBezTo>
                  <a:pt x="25338" y="34174"/>
                  <a:pt x="25490" y="34122"/>
                  <a:pt x="25642" y="34070"/>
                </a:cubicBezTo>
                <a:lnTo>
                  <a:pt x="25642" y="34070"/>
                </a:lnTo>
                <a:cubicBezTo>
                  <a:pt x="25679" y="34038"/>
                  <a:pt x="25715" y="34006"/>
                  <a:pt x="25751" y="33974"/>
                </a:cubicBezTo>
                <a:lnTo>
                  <a:pt x="25751" y="33974"/>
                </a:lnTo>
                <a:cubicBezTo>
                  <a:pt x="25574" y="34047"/>
                  <a:pt x="25396" y="34119"/>
                  <a:pt x="25217" y="34189"/>
                </a:cubicBezTo>
                <a:lnTo>
                  <a:pt x="25217" y="34189"/>
                </a:lnTo>
                <a:cubicBezTo>
                  <a:pt x="28692" y="30012"/>
                  <a:pt x="32008" y="25700"/>
                  <a:pt x="34463" y="20876"/>
                </a:cubicBezTo>
                <a:cubicBezTo>
                  <a:pt x="37100" y="15665"/>
                  <a:pt x="38651" y="9771"/>
                  <a:pt x="37937" y="4002"/>
                </a:cubicBezTo>
                <a:lnTo>
                  <a:pt x="37937" y="4002"/>
                </a:lnTo>
                <a:cubicBezTo>
                  <a:pt x="29779" y="11012"/>
                  <a:pt x="31920" y="24722"/>
                  <a:pt x="25406" y="33315"/>
                </a:cubicBezTo>
                <a:cubicBezTo>
                  <a:pt x="30834" y="23047"/>
                  <a:pt x="30617" y="10050"/>
                  <a:pt x="24847" y="0"/>
                </a:cubicBezTo>
                <a:close/>
              </a:path>
            </a:pathLst>
          </a:custGeom>
          <a:solidFill>
            <a:srgbClr val="B6702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2" name="Google Shape;502;p4"/>
          <p:cNvSpPr/>
          <p:nvPr/>
        </p:nvSpPr>
        <p:spPr>
          <a:xfrm>
            <a:off x="4614077" y="5359240"/>
            <a:ext cx="378603" cy="421216"/>
          </a:xfrm>
          <a:custGeom>
            <a:avLst/>
            <a:gdLst/>
            <a:ahLst/>
            <a:cxnLst/>
            <a:rect l="l" t="t" r="r" b="b"/>
            <a:pathLst>
              <a:path w="11571" h="9655" extrusionOk="0">
                <a:moveTo>
                  <a:pt x="5435" y="1"/>
                </a:moveTo>
                <a:cubicBezTo>
                  <a:pt x="4747" y="1"/>
                  <a:pt x="4054" y="115"/>
                  <a:pt x="3382" y="346"/>
                </a:cubicBezTo>
                <a:lnTo>
                  <a:pt x="3719" y="273"/>
                </a:lnTo>
                <a:lnTo>
                  <a:pt x="3719" y="273"/>
                </a:lnTo>
                <a:cubicBezTo>
                  <a:pt x="2253" y="703"/>
                  <a:pt x="929" y="1720"/>
                  <a:pt x="404" y="3137"/>
                </a:cubicBezTo>
                <a:cubicBezTo>
                  <a:pt x="1" y="4316"/>
                  <a:pt x="94" y="5619"/>
                  <a:pt x="714" y="6705"/>
                </a:cubicBezTo>
                <a:cubicBezTo>
                  <a:pt x="1303" y="7790"/>
                  <a:pt x="2234" y="8628"/>
                  <a:pt x="3382" y="9124"/>
                </a:cubicBezTo>
                <a:cubicBezTo>
                  <a:pt x="4160" y="9476"/>
                  <a:pt x="5019" y="9654"/>
                  <a:pt x="5873" y="9654"/>
                </a:cubicBezTo>
                <a:cubicBezTo>
                  <a:pt x="7130" y="9654"/>
                  <a:pt x="8377" y="9267"/>
                  <a:pt x="9337" y="8473"/>
                </a:cubicBezTo>
                <a:cubicBezTo>
                  <a:pt x="10950" y="7139"/>
                  <a:pt x="11571" y="4595"/>
                  <a:pt x="10547" y="2765"/>
                </a:cubicBezTo>
                <a:cubicBezTo>
                  <a:pt x="10206" y="2207"/>
                  <a:pt x="9741" y="1680"/>
                  <a:pt x="9213" y="1276"/>
                </a:cubicBezTo>
                <a:cubicBezTo>
                  <a:pt x="8105" y="435"/>
                  <a:pt x="6780" y="1"/>
                  <a:pt x="5435" y="1"/>
                </a:cubicBezTo>
                <a:close/>
              </a:path>
            </a:pathLst>
          </a:custGeom>
          <a:solidFill>
            <a:srgbClr val="E6A1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03" name="Google Shape;503;p4"/>
          <p:cNvGrpSpPr/>
          <p:nvPr/>
        </p:nvGrpSpPr>
        <p:grpSpPr>
          <a:xfrm>
            <a:off x="2642400" y="5592367"/>
            <a:ext cx="700450" cy="848100"/>
            <a:chOff x="3652400" y="3788700"/>
            <a:chExt cx="700450" cy="636075"/>
          </a:xfrm>
        </p:grpSpPr>
        <p:sp>
          <p:nvSpPr>
            <p:cNvPr id="504" name="Google Shape;504;p4"/>
            <p:cNvSpPr/>
            <p:nvPr/>
          </p:nvSpPr>
          <p:spPr>
            <a:xfrm>
              <a:off x="3941050" y="3916900"/>
              <a:ext cx="65150" cy="72250"/>
            </a:xfrm>
            <a:custGeom>
              <a:avLst/>
              <a:gdLst/>
              <a:ahLst/>
              <a:cxnLst/>
              <a:rect l="l" t="t" r="r" b="b"/>
              <a:pathLst>
                <a:path w="2606" h="2890" extrusionOk="0">
                  <a:moveTo>
                    <a:pt x="1800" y="1"/>
                  </a:moveTo>
                  <a:cubicBezTo>
                    <a:pt x="1498" y="1"/>
                    <a:pt x="1118" y="159"/>
                    <a:pt x="1032" y="354"/>
                  </a:cubicBezTo>
                  <a:lnTo>
                    <a:pt x="1032" y="354"/>
                  </a:lnTo>
                  <a:cubicBezTo>
                    <a:pt x="780" y="380"/>
                    <a:pt x="506" y="491"/>
                    <a:pt x="435" y="648"/>
                  </a:cubicBezTo>
                  <a:cubicBezTo>
                    <a:pt x="124" y="1268"/>
                    <a:pt x="0" y="2012"/>
                    <a:pt x="93" y="2726"/>
                  </a:cubicBezTo>
                  <a:cubicBezTo>
                    <a:pt x="121" y="2853"/>
                    <a:pt x="258" y="2890"/>
                    <a:pt x="411" y="2890"/>
                  </a:cubicBezTo>
                  <a:cubicBezTo>
                    <a:pt x="594" y="2890"/>
                    <a:pt x="801" y="2836"/>
                    <a:pt x="869" y="2819"/>
                  </a:cubicBezTo>
                  <a:cubicBezTo>
                    <a:pt x="1892" y="2385"/>
                    <a:pt x="2606" y="1268"/>
                    <a:pt x="2172" y="182"/>
                  </a:cubicBezTo>
                  <a:cubicBezTo>
                    <a:pt x="2122" y="53"/>
                    <a:pt x="1974" y="1"/>
                    <a:pt x="1800" y="1"/>
                  </a:cubicBezTo>
                  <a:close/>
                </a:path>
              </a:pathLst>
            </a:custGeom>
            <a:solidFill>
              <a:srgbClr val="E6A1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4"/>
            <p:cNvSpPr/>
            <p:nvPr/>
          </p:nvSpPr>
          <p:spPr>
            <a:xfrm>
              <a:off x="4125850" y="3918850"/>
              <a:ext cx="58725" cy="76325"/>
            </a:xfrm>
            <a:custGeom>
              <a:avLst/>
              <a:gdLst/>
              <a:ahLst/>
              <a:cxnLst/>
              <a:rect l="l" t="t" r="r" b="b"/>
              <a:pathLst>
                <a:path w="2349" h="3053" extrusionOk="0">
                  <a:moveTo>
                    <a:pt x="1488" y="1"/>
                  </a:moveTo>
                  <a:cubicBezTo>
                    <a:pt x="1165" y="1"/>
                    <a:pt x="767" y="244"/>
                    <a:pt x="783" y="561"/>
                  </a:cubicBezTo>
                  <a:lnTo>
                    <a:pt x="783" y="561"/>
                  </a:lnTo>
                  <a:cubicBezTo>
                    <a:pt x="491" y="578"/>
                    <a:pt x="178" y="750"/>
                    <a:pt x="146" y="1035"/>
                  </a:cubicBezTo>
                  <a:cubicBezTo>
                    <a:pt x="115" y="1562"/>
                    <a:pt x="53" y="2121"/>
                    <a:pt x="22" y="2648"/>
                  </a:cubicBezTo>
                  <a:cubicBezTo>
                    <a:pt x="1" y="2944"/>
                    <a:pt x="268" y="3052"/>
                    <a:pt x="528" y="3052"/>
                  </a:cubicBezTo>
                  <a:cubicBezTo>
                    <a:pt x="650" y="3052"/>
                    <a:pt x="770" y="3029"/>
                    <a:pt x="859" y="2989"/>
                  </a:cubicBezTo>
                  <a:cubicBezTo>
                    <a:pt x="1914" y="2493"/>
                    <a:pt x="2348" y="1252"/>
                    <a:pt x="1852" y="197"/>
                  </a:cubicBezTo>
                  <a:cubicBezTo>
                    <a:pt x="1788" y="59"/>
                    <a:pt x="1647" y="1"/>
                    <a:pt x="1488" y="1"/>
                  </a:cubicBezTo>
                  <a:close/>
                </a:path>
              </a:pathLst>
            </a:custGeom>
            <a:solidFill>
              <a:srgbClr val="E6A1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4"/>
            <p:cNvSpPr/>
            <p:nvPr/>
          </p:nvSpPr>
          <p:spPr>
            <a:xfrm>
              <a:off x="4000750" y="4053225"/>
              <a:ext cx="75575" cy="74650"/>
            </a:xfrm>
            <a:custGeom>
              <a:avLst/>
              <a:gdLst/>
              <a:ahLst/>
              <a:cxnLst/>
              <a:rect l="l" t="t" r="r" b="b"/>
              <a:pathLst>
                <a:path w="3023" h="2986" extrusionOk="0">
                  <a:moveTo>
                    <a:pt x="2768" y="0"/>
                  </a:moveTo>
                  <a:cubicBezTo>
                    <a:pt x="2724" y="0"/>
                    <a:pt x="2686" y="3"/>
                    <a:pt x="2668" y="3"/>
                  </a:cubicBezTo>
                  <a:cubicBezTo>
                    <a:pt x="2062" y="55"/>
                    <a:pt x="1321" y="287"/>
                    <a:pt x="1113" y="870"/>
                  </a:cubicBezTo>
                  <a:lnTo>
                    <a:pt x="1113" y="870"/>
                  </a:lnTo>
                  <a:cubicBezTo>
                    <a:pt x="756" y="892"/>
                    <a:pt x="213" y="1132"/>
                    <a:pt x="280" y="1243"/>
                  </a:cubicBezTo>
                  <a:cubicBezTo>
                    <a:pt x="528" y="1740"/>
                    <a:pt x="1" y="2174"/>
                    <a:pt x="187" y="2639"/>
                  </a:cubicBezTo>
                  <a:cubicBezTo>
                    <a:pt x="282" y="2906"/>
                    <a:pt x="483" y="2986"/>
                    <a:pt x="710" y="2986"/>
                  </a:cubicBezTo>
                  <a:cubicBezTo>
                    <a:pt x="852" y="2986"/>
                    <a:pt x="1005" y="2954"/>
                    <a:pt x="1148" y="2918"/>
                  </a:cubicBezTo>
                  <a:cubicBezTo>
                    <a:pt x="1707" y="2763"/>
                    <a:pt x="1924" y="2391"/>
                    <a:pt x="2172" y="1926"/>
                  </a:cubicBezTo>
                  <a:cubicBezTo>
                    <a:pt x="2482" y="1336"/>
                    <a:pt x="2730" y="747"/>
                    <a:pt x="2979" y="127"/>
                  </a:cubicBezTo>
                  <a:cubicBezTo>
                    <a:pt x="3023" y="16"/>
                    <a:pt x="2877" y="0"/>
                    <a:pt x="2768" y="0"/>
                  </a:cubicBezTo>
                  <a:close/>
                </a:path>
              </a:pathLst>
            </a:custGeom>
            <a:solidFill>
              <a:srgbClr val="E6A1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4"/>
            <p:cNvSpPr/>
            <p:nvPr/>
          </p:nvSpPr>
          <p:spPr>
            <a:xfrm>
              <a:off x="3800675" y="4048800"/>
              <a:ext cx="69825" cy="77400"/>
            </a:xfrm>
            <a:custGeom>
              <a:avLst/>
              <a:gdLst/>
              <a:ahLst/>
              <a:cxnLst/>
              <a:rect l="l" t="t" r="r" b="b"/>
              <a:pathLst>
                <a:path w="2793" h="3096" extrusionOk="0">
                  <a:moveTo>
                    <a:pt x="1487" y="1268"/>
                  </a:moveTo>
                  <a:cubicBezTo>
                    <a:pt x="1435" y="1475"/>
                    <a:pt x="1348" y="1672"/>
                    <a:pt x="1231" y="1852"/>
                  </a:cubicBezTo>
                  <a:lnTo>
                    <a:pt x="1231" y="1852"/>
                  </a:lnTo>
                  <a:cubicBezTo>
                    <a:pt x="1267" y="1652"/>
                    <a:pt x="1345" y="1458"/>
                    <a:pt x="1462" y="1284"/>
                  </a:cubicBezTo>
                  <a:lnTo>
                    <a:pt x="1462" y="1284"/>
                  </a:lnTo>
                  <a:cubicBezTo>
                    <a:pt x="1471" y="1279"/>
                    <a:pt x="1479" y="1273"/>
                    <a:pt x="1487" y="1268"/>
                  </a:cubicBezTo>
                  <a:close/>
                  <a:moveTo>
                    <a:pt x="2313" y="1"/>
                  </a:moveTo>
                  <a:cubicBezTo>
                    <a:pt x="2085" y="1"/>
                    <a:pt x="1809" y="95"/>
                    <a:pt x="1738" y="149"/>
                  </a:cubicBezTo>
                  <a:lnTo>
                    <a:pt x="776" y="862"/>
                  </a:lnTo>
                  <a:cubicBezTo>
                    <a:pt x="690" y="927"/>
                    <a:pt x="634" y="987"/>
                    <a:pt x="603" y="1041"/>
                  </a:cubicBezTo>
                  <a:lnTo>
                    <a:pt x="603" y="1041"/>
                  </a:lnTo>
                  <a:cubicBezTo>
                    <a:pt x="554" y="1080"/>
                    <a:pt x="508" y="1124"/>
                    <a:pt x="466" y="1172"/>
                  </a:cubicBezTo>
                  <a:lnTo>
                    <a:pt x="528" y="1172"/>
                  </a:lnTo>
                  <a:cubicBezTo>
                    <a:pt x="94" y="1637"/>
                    <a:pt x="1" y="2320"/>
                    <a:pt x="218" y="2909"/>
                  </a:cubicBezTo>
                  <a:cubicBezTo>
                    <a:pt x="264" y="3049"/>
                    <a:pt x="412" y="3095"/>
                    <a:pt x="571" y="3095"/>
                  </a:cubicBezTo>
                  <a:cubicBezTo>
                    <a:pt x="730" y="3095"/>
                    <a:pt x="900" y="3049"/>
                    <a:pt x="993" y="3002"/>
                  </a:cubicBezTo>
                  <a:cubicBezTo>
                    <a:pt x="2110" y="2537"/>
                    <a:pt x="2793" y="1389"/>
                    <a:pt x="2637" y="211"/>
                  </a:cubicBezTo>
                  <a:cubicBezTo>
                    <a:pt x="2624" y="52"/>
                    <a:pt x="2482" y="1"/>
                    <a:pt x="2313" y="1"/>
                  </a:cubicBezTo>
                  <a:close/>
                </a:path>
              </a:pathLst>
            </a:custGeom>
            <a:solidFill>
              <a:srgbClr val="E6A1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4"/>
            <p:cNvSpPr/>
            <p:nvPr/>
          </p:nvSpPr>
          <p:spPr>
            <a:xfrm>
              <a:off x="3854875" y="4183625"/>
              <a:ext cx="67575" cy="96850"/>
            </a:xfrm>
            <a:custGeom>
              <a:avLst/>
              <a:gdLst/>
              <a:ahLst/>
              <a:cxnLst/>
              <a:rect l="l" t="t" r="r" b="b"/>
              <a:pathLst>
                <a:path w="2703" h="3874" extrusionOk="0">
                  <a:moveTo>
                    <a:pt x="2290" y="0"/>
                  </a:moveTo>
                  <a:cubicBezTo>
                    <a:pt x="2053" y="0"/>
                    <a:pt x="1727" y="114"/>
                    <a:pt x="1648" y="153"/>
                  </a:cubicBezTo>
                  <a:lnTo>
                    <a:pt x="1090" y="494"/>
                  </a:lnTo>
                  <a:cubicBezTo>
                    <a:pt x="771" y="717"/>
                    <a:pt x="878" y="850"/>
                    <a:pt x="1104" y="898"/>
                  </a:cubicBezTo>
                  <a:lnTo>
                    <a:pt x="1104" y="898"/>
                  </a:lnTo>
                  <a:cubicBezTo>
                    <a:pt x="1055" y="935"/>
                    <a:pt x="1017" y="976"/>
                    <a:pt x="997" y="1021"/>
                  </a:cubicBezTo>
                  <a:cubicBezTo>
                    <a:pt x="593" y="1859"/>
                    <a:pt x="283" y="2759"/>
                    <a:pt x="35" y="3658"/>
                  </a:cubicBezTo>
                  <a:cubicBezTo>
                    <a:pt x="1" y="3819"/>
                    <a:pt x="115" y="3873"/>
                    <a:pt x="280" y="3873"/>
                  </a:cubicBezTo>
                  <a:cubicBezTo>
                    <a:pt x="559" y="3873"/>
                    <a:pt x="981" y="3717"/>
                    <a:pt x="1059" y="3658"/>
                  </a:cubicBezTo>
                  <a:cubicBezTo>
                    <a:pt x="2144" y="2852"/>
                    <a:pt x="2703" y="1518"/>
                    <a:pt x="2548" y="153"/>
                  </a:cubicBezTo>
                  <a:cubicBezTo>
                    <a:pt x="2536" y="39"/>
                    <a:pt x="2428" y="0"/>
                    <a:pt x="2290" y="0"/>
                  </a:cubicBezTo>
                  <a:close/>
                </a:path>
              </a:pathLst>
            </a:custGeom>
            <a:solidFill>
              <a:srgbClr val="E6A1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4"/>
            <p:cNvSpPr/>
            <p:nvPr/>
          </p:nvSpPr>
          <p:spPr>
            <a:xfrm>
              <a:off x="4105450" y="4181350"/>
              <a:ext cx="54300" cy="88550"/>
            </a:xfrm>
            <a:custGeom>
              <a:avLst/>
              <a:gdLst/>
              <a:ahLst/>
              <a:cxnLst/>
              <a:rect l="l" t="t" r="r" b="b"/>
              <a:pathLst>
                <a:path w="2172" h="3542" extrusionOk="0">
                  <a:moveTo>
                    <a:pt x="1674" y="0"/>
                  </a:moveTo>
                  <a:cubicBezTo>
                    <a:pt x="1331" y="0"/>
                    <a:pt x="859" y="206"/>
                    <a:pt x="900" y="492"/>
                  </a:cubicBezTo>
                  <a:cubicBezTo>
                    <a:pt x="908" y="555"/>
                    <a:pt x="914" y="617"/>
                    <a:pt x="919" y="680"/>
                  </a:cubicBezTo>
                  <a:lnTo>
                    <a:pt x="919" y="680"/>
                  </a:lnTo>
                  <a:cubicBezTo>
                    <a:pt x="635" y="711"/>
                    <a:pt x="312" y="844"/>
                    <a:pt x="249" y="1050"/>
                  </a:cubicBezTo>
                  <a:lnTo>
                    <a:pt x="280" y="1050"/>
                  </a:lnTo>
                  <a:cubicBezTo>
                    <a:pt x="62" y="1795"/>
                    <a:pt x="0" y="2570"/>
                    <a:pt x="93" y="3346"/>
                  </a:cubicBezTo>
                  <a:cubicBezTo>
                    <a:pt x="104" y="3489"/>
                    <a:pt x="208" y="3541"/>
                    <a:pt x="350" y="3541"/>
                  </a:cubicBezTo>
                  <a:cubicBezTo>
                    <a:pt x="637" y="3541"/>
                    <a:pt x="1075" y="3326"/>
                    <a:pt x="1179" y="3222"/>
                  </a:cubicBezTo>
                  <a:cubicBezTo>
                    <a:pt x="1862" y="2353"/>
                    <a:pt x="2172" y="1268"/>
                    <a:pt x="2017" y="182"/>
                  </a:cubicBezTo>
                  <a:cubicBezTo>
                    <a:pt x="1995" y="55"/>
                    <a:pt x="1852" y="0"/>
                    <a:pt x="1674" y="0"/>
                  </a:cubicBezTo>
                  <a:close/>
                </a:path>
              </a:pathLst>
            </a:custGeom>
            <a:solidFill>
              <a:srgbClr val="E6A1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4"/>
            <p:cNvSpPr/>
            <p:nvPr/>
          </p:nvSpPr>
          <p:spPr>
            <a:xfrm>
              <a:off x="4174475" y="4054800"/>
              <a:ext cx="64375" cy="71425"/>
            </a:xfrm>
            <a:custGeom>
              <a:avLst/>
              <a:gdLst/>
              <a:ahLst/>
              <a:cxnLst/>
              <a:rect l="l" t="t" r="r" b="b"/>
              <a:pathLst>
                <a:path w="2575" h="2857" extrusionOk="0">
                  <a:moveTo>
                    <a:pt x="1318" y="917"/>
                  </a:moveTo>
                  <a:cubicBezTo>
                    <a:pt x="1374" y="1076"/>
                    <a:pt x="1390" y="1252"/>
                    <a:pt x="1365" y="1429"/>
                  </a:cubicBezTo>
                  <a:cubicBezTo>
                    <a:pt x="1342" y="1557"/>
                    <a:pt x="1297" y="1677"/>
                    <a:pt x="1236" y="1788"/>
                  </a:cubicBezTo>
                  <a:lnTo>
                    <a:pt x="1236" y="1788"/>
                  </a:lnTo>
                  <a:cubicBezTo>
                    <a:pt x="1212" y="1495"/>
                    <a:pt x="1240" y="1202"/>
                    <a:pt x="1318" y="917"/>
                  </a:cubicBezTo>
                  <a:close/>
                  <a:moveTo>
                    <a:pt x="1451" y="0"/>
                  </a:moveTo>
                  <a:cubicBezTo>
                    <a:pt x="1341" y="0"/>
                    <a:pt x="1229" y="11"/>
                    <a:pt x="1117" y="33"/>
                  </a:cubicBezTo>
                  <a:cubicBezTo>
                    <a:pt x="993" y="33"/>
                    <a:pt x="465" y="157"/>
                    <a:pt x="465" y="312"/>
                  </a:cubicBezTo>
                  <a:cubicBezTo>
                    <a:pt x="465" y="428"/>
                    <a:pt x="597" y="459"/>
                    <a:pt x="727" y="459"/>
                  </a:cubicBezTo>
                  <a:cubicBezTo>
                    <a:pt x="806" y="459"/>
                    <a:pt x="884" y="448"/>
                    <a:pt x="931" y="436"/>
                  </a:cubicBezTo>
                  <a:cubicBezTo>
                    <a:pt x="936" y="436"/>
                    <a:pt x="950" y="446"/>
                    <a:pt x="968" y="462"/>
                  </a:cubicBezTo>
                  <a:lnTo>
                    <a:pt x="968" y="462"/>
                  </a:lnTo>
                  <a:cubicBezTo>
                    <a:pt x="703" y="495"/>
                    <a:pt x="416" y="580"/>
                    <a:pt x="341" y="715"/>
                  </a:cubicBezTo>
                  <a:cubicBezTo>
                    <a:pt x="31" y="1366"/>
                    <a:pt x="0" y="2080"/>
                    <a:pt x="248" y="2762"/>
                  </a:cubicBezTo>
                  <a:cubicBezTo>
                    <a:pt x="274" y="2830"/>
                    <a:pt x="351" y="2857"/>
                    <a:pt x="452" y="2857"/>
                  </a:cubicBezTo>
                  <a:cubicBezTo>
                    <a:pt x="718" y="2857"/>
                    <a:pt x="1151" y="2675"/>
                    <a:pt x="1241" y="2607"/>
                  </a:cubicBezTo>
                  <a:cubicBezTo>
                    <a:pt x="1830" y="2235"/>
                    <a:pt x="2575" y="1677"/>
                    <a:pt x="2513" y="901"/>
                  </a:cubicBezTo>
                  <a:cubicBezTo>
                    <a:pt x="2436" y="259"/>
                    <a:pt x="1976" y="0"/>
                    <a:pt x="1451" y="0"/>
                  </a:cubicBezTo>
                  <a:close/>
                </a:path>
              </a:pathLst>
            </a:custGeom>
            <a:solidFill>
              <a:srgbClr val="E6A1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4"/>
            <p:cNvSpPr/>
            <p:nvPr/>
          </p:nvSpPr>
          <p:spPr>
            <a:xfrm>
              <a:off x="4066675" y="3788700"/>
              <a:ext cx="50425" cy="73275"/>
            </a:xfrm>
            <a:custGeom>
              <a:avLst/>
              <a:gdLst/>
              <a:ahLst/>
              <a:cxnLst/>
              <a:rect l="l" t="t" r="r" b="b"/>
              <a:pathLst>
                <a:path w="2017" h="2931" extrusionOk="0">
                  <a:moveTo>
                    <a:pt x="1370" y="0"/>
                  </a:moveTo>
                  <a:cubicBezTo>
                    <a:pt x="1012" y="0"/>
                    <a:pt x="641" y="99"/>
                    <a:pt x="342" y="316"/>
                  </a:cubicBezTo>
                  <a:cubicBezTo>
                    <a:pt x="210" y="426"/>
                    <a:pt x="202" y="489"/>
                    <a:pt x="286" y="528"/>
                  </a:cubicBezTo>
                  <a:lnTo>
                    <a:pt x="286" y="528"/>
                  </a:lnTo>
                  <a:cubicBezTo>
                    <a:pt x="250" y="558"/>
                    <a:pt x="225" y="591"/>
                    <a:pt x="218" y="626"/>
                  </a:cubicBezTo>
                  <a:cubicBezTo>
                    <a:pt x="62" y="1340"/>
                    <a:pt x="0" y="2084"/>
                    <a:pt x="62" y="2829"/>
                  </a:cubicBezTo>
                  <a:cubicBezTo>
                    <a:pt x="62" y="2903"/>
                    <a:pt x="130" y="2931"/>
                    <a:pt x="230" y="2931"/>
                  </a:cubicBezTo>
                  <a:cubicBezTo>
                    <a:pt x="510" y="2931"/>
                    <a:pt x="1049" y="2711"/>
                    <a:pt x="1117" y="2643"/>
                  </a:cubicBezTo>
                  <a:cubicBezTo>
                    <a:pt x="1706" y="2146"/>
                    <a:pt x="2017" y="1433"/>
                    <a:pt x="1986" y="657"/>
                  </a:cubicBezTo>
                  <a:cubicBezTo>
                    <a:pt x="1955" y="285"/>
                    <a:pt x="1924" y="37"/>
                    <a:pt x="1520" y="6"/>
                  </a:cubicBezTo>
                  <a:cubicBezTo>
                    <a:pt x="1471" y="2"/>
                    <a:pt x="1421" y="0"/>
                    <a:pt x="1370" y="0"/>
                  </a:cubicBezTo>
                  <a:close/>
                </a:path>
              </a:pathLst>
            </a:custGeom>
            <a:solidFill>
              <a:srgbClr val="E6A1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4"/>
            <p:cNvSpPr/>
            <p:nvPr/>
          </p:nvSpPr>
          <p:spPr>
            <a:xfrm>
              <a:off x="3819300" y="3848450"/>
              <a:ext cx="66700" cy="75350"/>
            </a:xfrm>
            <a:custGeom>
              <a:avLst/>
              <a:gdLst/>
              <a:ahLst/>
              <a:cxnLst/>
              <a:rect l="l" t="t" r="r" b="b"/>
              <a:pathLst>
                <a:path w="2668" h="3014" extrusionOk="0">
                  <a:moveTo>
                    <a:pt x="1789" y="0"/>
                  </a:moveTo>
                  <a:cubicBezTo>
                    <a:pt x="1481" y="0"/>
                    <a:pt x="1020" y="189"/>
                    <a:pt x="931" y="346"/>
                  </a:cubicBezTo>
                  <a:lnTo>
                    <a:pt x="466" y="1183"/>
                  </a:lnTo>
                  <a:cubicBezTo>
                    <a:pt x="403" y="1276"/>
                    <a:pt x="497" y="1300"/>
                    <a:pt x="613" y="1300"/>
                  </a:cubicBezTo>
                  <a:cubicBezTo>
                    <a:pt x="698" y="1300"/>
                    <a:pt x="796" y="1287"/>
                    <a:pt x="854" y="1280"/>
                  </a:cubicBezTo>
                  <a:lnTo>
                    <a:pt x="854" y="1280"/>
                  </a:lnTo>
                  <a:cubicBezTo>
                    <a:pt x="806" y="1307"/>
                    <a:pt x="759" y="1337"/>
                    <a:pt x="714" y="1369"/>
                  </a:cubicBezTo>
                  <a:lnTo>
                    <a:pt x="745" y="1369"/>
                  </a:lnTo>
                  <a:cubicBezTo>
                    <a:pt x="435" y="1711"/>
                    <a:pt x="0" y="2207"/>
                    <a:pt x="310" y="2703"/>
                  </a:cubicBezTo>
                  <a:cubicBezTo>
                    <a:pt x="466" y="2936"/>
                    <a:pt x="683" y="3013"/>
                    <a:pt x="911" y="3013"/>
                  </a:cubicBezTo>
                  <a:cubicBezTo>
                    <a:pt x="1140" y="3013"/>
                    <a:pt x="1381" y="2936"/>
                    <a:pt x="1582" y="2858"/>
                  </a:cubicBezTo>
                  <a:cubicBezTo>
                    <a:pt x="2668" y="2455"/>
                    <a:pt x="2606" y="935"/>
                    <a:pt x="2048" y="98"/>
                  </a:cubicBezTo>
                  <a:cubicBezTo>
                    <a:pt x="2004" y="28"/>
                    <a:pt x="1908" y="0"/>
                    <a:pt x="1789" y="0"/>
                  </a:cubicBezTo>
                  <a:close/>
                </a:path>
              </a:pathLst>
            </a:custGeom>
            <a:solidFill>
              <a:srgbClr val="E6A1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4"/>
            <p:cNvSpPr/>
            <p:nvPr/>
          </p:nvSpPr>
          <p:spPr>
            <a:xfrm>
              <a:off x="4278375" y="3872450"/>
              <a:ext cx="63625" cy="77775"/>
            </a:xfrm>
            <a:custGeom>
              <a:avLst/>
              <a:gdLst/>
              <a:ahLst/>
              <a:cxnLst/>
              <a:rect l="l" t="t" r="r" b="b"/>
              <a:pathLst>
                <a:path w="2545" h="3111" extrusionOk="0">
                  <a:moveTo>
                    <a:pt x="1622" y="1"/>
                  </a:moveTo>
                  <a:cubicBezTo>
                    <a:pt x="1248" y="1"/>
                    <a:pt x="675" y="269"/>
                    <a:pt x="838" y="502"/>
                  </a:cubicBezTo>
                  <a:cubicBezTo>
                    <a:pt x="908" y="589"/>
                    <a:pt x="967" y="684"/>
                    <a:pt x="1017" y="782"/>
                  </a:cubicBezTo>
                  <a:lnTo>
                    <a:pt x="1017" y="782"/>
                  </a:lnTo>
                  <a:cubicBezTo>
                    <a:pt x="835" y="828"/>
                    <a:pt x="673" y="905"/>
                    <a:pt x="621" y="999"/>
                  </a:cubicBezTo>
                  <a:cubicBezTo>
                    <a:pt x="342" y="1464"/>
                    <a:pt x="1" y="2146"/>
                    <a:pt x="156" y="2705"/>
                  </a:cubicBezTo>
                  <a:cubicBezTo>
                    <a:pt x="223" y="3008"/>
                    <a:pt x="464" y="3110"/>
                    <a:pt x="731" y="3110"/>
                  </a:cubicBezTo>
                  <a:cubicBezTo>
                    <a:pt x="954" y="3110"/>
                    <a:pt x="1196" y="3038"/>
                    <a:pt x="1366" y="2953"/>
                  </a:cubicBezTo>
                  <a:cubicBezTo>
                    <a:pt x="2451" y="2457"/>
                    <a:pt x="2544" y="937"/>
                    <a:pt x="1893" y="99"/>
                  </a:cubicBezTo>
                  <a:cubicBezTo>
                    <a:pt x="1847" y="30"/>
                    <a:pt x="1745" y="1"/>
                    <a:pt x="1622" y="1"/>
                  </a:cubicBezTo>
                  <a:close/>
                </a:path>
              </a:pathLst>
            </a:custGeom>
            <a:solidFill>
              <a:srgbClr val="E6A1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4"/>
            <p:cNvSpPr/>
            <p:nvPr/>
          </p:nvSpPr>
          <p:spPr>
            <a:xfrm>
              <a:off x="4287675" y="4167850"/>
              <a:ext cx="65175" cy="79700"/>
            </a:xfrm>
            <a:custGeom>
              <a:avLst/>
              <a:gdLst/>
              <a:ahLst/>
              <a:cxnLst/>
              <a:rect l="l" t="t" r="r" b="b"/>
              <a:pathLst>
                <a:path w="2607" h="3188" extrusionOk="0">
                  <a:moveTo>
                    <a:pt x="1441" y="1215"/>
                  </a:moveTo>
                  <a:cubicBezTo>
                    <a:pt x="1414" y="1383"/>
                    <a:pt x="1379" y="1539"/>
                    <a:pt x="1304" y="1714"/>
                  </a:cubicBezTo>
                  <a:cubicBezTo>
                    <a:pt x="1284" y="1777"/>
                    <a:pt x="1261" y="1838"/>
                    <a:pt x="1234" y="1897"/>
                  </a:cubicBezTo>
                  <a:lnTo>
                    <a:pt x="1234" y="1897"/>
                  </a:lnTo>
                  <a:cubicBezTo>
                    <a:pt x="1283" y="1663"/>
                    <a:pt x="1351" y="1435"/>
                    <a:pt x="1441" y="1215"/>
                  </a:cubicBezTo>
                  <a:close/>
                  <a:moveTo>
                    <a:pt x="2001" y="1"/>
                  </a:moveTo>
                  <a:cubicBezTo>
                    <a:pt x="1965" y="1"/>
                    <a:pt x="1929" y="3"/>
                    <a:pt x="1893" y="8"/>
                  </a:cubicBezTo>
                  <a:cubicBezTo>
                    <a:pt x="1869" y="7"/>
                    <a:pt x="1845" y="6"/>
                    <a:pt x="1821" y="6"/>
                  </a:cubicBezTo>
                  <a:cubicBezTo>
                    <a:pt x="1324" y="6"/>
                    <a:pt x="890" y="310"/>
                    <a:pt x="683" y="784"/>
                  </a:cubicBezTo>
                  <a:cubicBezTo>
                    <a:pt x="664" y="856"/>
                    <a:pt x="698" y="906"/>
                    <a:pt x="765" y="937"/>
                  </a:cubicBezTo>
                  <a:lnTo>
                    <a:pt x="765" y="937"/>
                  </a:lnTo>
                  <a:cubicBezTo>
                    <a:pt x="596" y="994"/>
                    <a:pt x="453" y="1080"/>
                    <a:pt x="404" y="1187"/>
                  </a:cubicBezTo>
                  <a:cubicBezTo>
                    <a:pt x="156" y="1777"/>
                    <a:pt x="1" y="2397"/>
                    <a:pt x="1" y="3048"/>
                  </a:cubicBezTo>
                  <a:cubicBezTo>
                    <a:pt x="1" y="3157"/>
                    <a:pt x="140" y="3188"/>
                    <a:pt x="292" y="3188"/>
                  </a:cubicBezTo>
                  <a:cubicBezTo>
                    <a:pt x="443" y="3188"/>
                    <a:pt x="606" y="3157"/>
                    <a:pt x="652" y="3141"/>
                  </a:cubicBezTo>
                  <a:cubicBezTo>
                    <a:pt x="1645" y="2800"/>
                    <a:pt x="2513" y="2025"/>
                    <a:pt x="2576" y="908"/>
                  </a:cubicBezTo>
                  <a:cubicBezTo>
                    <a:pt x="2607" y="660"/>
                    <a:pt x="2576" y="412"/>
                    <a:pt x="2482" y="195"/>
                  </a:cubicBezTo>
                  <a:cubicBezTo>
                    <a:pt x="2353" y="65"/>
                    <a:pt x="2181" y="1"/>
                    <a:pt x="2001" y="1"/>
                  </a:cubicBezTo>
                  <a:close/>
                </a:path>
              </a:pathLst>
            </a:custGeom>
            <a:solidFill>
              <a:srgbClr val="E6A1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4"/>
            <p:cNvSpPr/>
            <p:nvPr/>
          </p:nvSpPr>
          <p:spPr>
            <a:xfrm>
              <a:off x="3652400" y="4192450"/>
              <a:ext cx="73850" cy="83825"/>
            </a:xfrm>
            <a:custGeom>
              <a:avLst/>
              <a:gdLst/>
              <a:ahLst/>
              <a:cxnLst/>
              <a:rect l="l" t="t" r="r" b="b"/>
              <a:pathLst>
                <a:path w="2954" h="3353" extrusionOk="0">
                  <a:moveTo>
                    <a:pt x="1620" y="1597"/>
                  </a:moveTo>
                  <a:lnTo>
                    <a:pt x="1620" y="1597"/>
                  </a:lnTo>
                  <a:cubicBezTo>
                    <a:pt x="1611" y="1650"/>
                    <a:pt x="1600" y="1702"/>
                    <a:pt x="1589" y="1754"/>
                  </a:cubicBezTo>
                  <a:cubicBezTo>
                    <a:pt x="1567" y="1889"/>
                    <a:pt x="1528" y="2007"/>
                    <a:pt x="1473" y="2132"/>
                  </a:cubicBezTo>
                  <a:lnTo>
                    <a:pt x="1473" y="2132"/>
                  </a:lnTo>
                  <a:cubicBezTo>
                    <a:pt x="1486" y="1925"/>
                    <a:pt x="1537" y="1720"/>
                    <a:pt x="1620" y="1597"/>
                  </a:cubicBezTo>
                  <a:close/>
                  <a:moveTo>
                    <a:pt x="2436" y="1"/>
                  </a:moveTo>
                  <a:cubicBezTo>
                    <a:pt x="2170" y="1"/>
                    <a:pt x="1811" y="136"/>
                    <a:pt x="1713" y="234"/>
                  </a:cubicBezTo>
                  <a:cubicBezTo>
                    <a:pt x="1589" y="389"/>
                    <a:pt x="1465" y="513"/>
                    <a:pt x="1341" y="668"/>
                  </a:cubicBezTo>
                  <a:cubicBezTo>
                    <a:pt x="1170" y="851"/>
                    <a:pt x="1234" y="962"/>
                    <a:pt x="1390" y="1013"/>
                  </a:cubicBezTo>
                  <a:lnTo>
                    <a:pt x="1390" y="1013"/>
                  </a:lnTo>
                  <a:cubicBezTo>
                    <a:pt x="1247" y="1044"/>
                    <a:pt x="1105" y="1105"/>
                    <a:pt x="1000" y="1165"/>
                  </a:cubicBezTo>
                  <a:cubicBezTo>
                    <a:pt x="235" y="1576"/>
                    <a:pt x="0" y="3353"/>
                    <a:pt x="1087" y="3353"/>
                  </a:cubicBezTo>
                  <a:cubicBezTo>
                    <a:pt x="1147" y="3353"/>
                    <a:pt x="1211" y="3347"/>
                    <a:pt x="1279" y="3336"/>
                  </a:cubicBezTo>
                  <a:cubicBezTo>
                    <a:pt x="2551" y="3119"/>
                    <a:pt x="2954" y="1258"/>
                    <a:pt x="2737" y="172"/>
                  </a:cubicBezTo>
                  <a:cubicBezTo>
                    <a:pt x="2714" y="47"/>
                    <a:pt x="2590" y="1"/>
                    <a:pt x="2436" y="1"/>
                  </a:cubicBezTo>
                  <a:close/>
                </a:path>
              </a:pathLst>
            </a:custGeom>
            <a:solidFill>
              <a:srgbClr val="E6A1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4"/>
            <p:cNvSpPr/>
            <p:nvPr/>
          </p:nvSpPr>
          <p:spPr>
            <a:xfrm>
              <a:off x="3725450" y="4337000"/>
              <a:ext cx="71150" cy="87775"/>
            </a:xfrm>
            <a:custGeom>
              <a:avLst/>
              <a:gdLst/>
              <a:ahLst/>
              <a:cxnLst/>
              <a:rect l="l" t="t" r="r" b="b"/>
              <a:pathLst>
                <a:path w="2846" h="3511" extrusionOk="0">
                  <a:moveTo>
                    <a:pt x="2581" y="1"/>
                  </a:moveTo>
                  <a:cubicBezTo>
                    <a:pt x="2286" y="1"/>
                    <a:pt x="1819" y="182"/>
                    <a:pt x="1738" y="284"/>
                  </a:cubicBezTo>
                  <a:cubicBezTo>
                    <a:pt x="1421" y="691"/>
                    <a:pt x="1170" y="1148"/>
                    <a:pt x="1022" y="1643"/>
                  </a:cubicBezTo>
                  <a:lnTo>
                    <a:pt x="1022" y="1643"/>
                  </a:lnTo>
                  <a:cubicBezTo>
                    <a:pt x="991" y="1663"/>
                    <a:pt x="960" y="1686"/>
                    <a:pt x="931" y="1711"/>
                  </a:cubicBezTo>
                  <a:lnTo>
                    <a:pt x="900" y="1680"/>
                  </a:lnTo>
                  <a:cubicBezTo>
                    <a:pt x="559" y="1959"/>
                    <a:pt x="1" y="2393"/>
                    <a:pt x="125" y="2920"/>
                  </a:cubicBezTo>
                  <a:cubicBezTo>
                    <a:pt x="253" y="3279"/>
                    <a:pt x="593" y="3511"/>
                    <a:pt x="952" y="3511"/>
                  </a:cubicBezTo>
                  <a:cubicBezTo>
                    <a:pt x="1027" y="3511"/>
                    <a:pt x="1104" y="3500"/>
                    <a:pt x="1180" y="3479"/>
                  </a:cubicBezTo>
                  <a:cubicBezTo>
                    <a:pt x="1831" y="3355"/>
                    <a:pt x="2079" y="2951"/>
                    <a:pt x="2265" y="2362"/>
                  </a:cubicBezTo>
                  <a:cubicBezTo>
                    <a:pt x="2513" y="1649"/>
                    <a:pt x="2700" y="935"/>
                    <a:pt x="2824" y="191"/>
                  </a:cubicBezTo>
                  <a:cubicBezTo>
                    <a:pt x="2845" y="51"/>
                    <a:pt x="2737" y="1"/>
                    <a:pt x="2581" y="1"/>
                  </a:cubicBezTo>
                  <a:close/>
                </a:path>
              </a:pathLst>
            </a:custGeom>
            <a:solidFill>
              <a:srgbClr val="E6A1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4"/>
            <p:cNvSpPr/>
            <p:nvPr/>
          </p:nvSpPr>
          <p:spPr>
            <a:xfrm>
              <a:off x="3960575" y="4329600"/>
              <a:ext cx="56500" cy="67600"/>
            </a:xfrm>
            <a:custGeom>
              <a:avLst/>
              <a:gdLst/>
              <a:ahLst/>
              <a:cxnLst/>
              <a:rect l="l" t="t" r="r" b="b"/>
              <a:pathLst>
                <a:path w="2260" h="2704" extrusionOk="0">
                  <a:moveTo>
                    <a:pt x="1231" y="0"/>
                  </a:moveTo>
                  <a:cubicBezTo>
                    <a:pt x="1161" y="0"/>
                    <a:pt x="1090" y="7"/>
                    <a:pt x="1018" y="21"/>
                  </a:cubicBezTo>
                  <a:cubicBezTo>
                    <a:pt x="832" y="52"/>
                    <a:pt x="429" y="177"/>
                    <a:pt x="398" y="394"/>
                  </a:cubicBezTo>
                  <a:cubicBezTo>
                    <a:pt x="387" y="481"/>
                    <a:pt x="422" y="542"/>
                    <a:pt x="480" y="582"/>
                  </a:cubicBezTo>
                  <a:lnTo>
                    <a:pt x="480" y="582"/>
                  </a:lnTo>
                  <a:cubicBezTo>
                    <a:pt x="110" y="1159"/>
                    <a:pt x="0" y="1846"/>
                    <a:pt x="150" y="2534"/>
                  </a:cubicBezTo>
                  <a:cubicBezTo>
                    <a:pt x="175" y="2659"/>
                    <a:pt x="302" y="2704"/>
                    <a:pt x="454" y="2704"/>
                  </a:cubicBezTo>
                  <a:cubicBezTo>
                    <a:pt x="678" y="2704"/>
                    <a:pt x="957" y="2608"/>
                    <a:pt x="1049" y="2534"/>
                  </a:cubicBezTo>
                  <a:cubicBezTo>
                    <a:pt x="1577" y="2162"/>
                    <a:pt x="2259" y="1665"/>
                    <a:pt x="2259" y="983"/>
                  </a:cubicBezTo>
                  <a:cubicBezTo>
                    <a:pt x="2232" y="407"/>
                    <a:pt x="1767" y="0"/>
                    <a:pt x="1231" y="0"/>
                  </a:cubicBezTo>
                  <a:close/>
                </a:path>
              </a:pathLst>
            </a:custGeom>
            <a:solidFill>
              <a:srgbClr val="E6A1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4"/>
            <p:cNvSpPr/>
            <p:nvPr/>
          </p:nvSpPr>
          <p:spPr>
            <a:xfrm>
              <a:off x="4174850" y="4333225"/>
              <a:ext cx="77200" cy="87325"/>
            </a:xfrm>
            <a:custGeom>
              <a:avLst/>
              <a:gdLst/>
              <a:ahLst/>
              <a:cxnLst/>
              <a:rect l="l" t="t" r="r" b="b"/>
              <a:pathLst>
                <a:path w="3088" h="3493" extrusionOk="0">
                  <a:moveTo>
                    <a:pt x="1720" y="1468"/>
                  </a:moveTo>
                  <a:cubicBezTo>
                    <a:pt x="1652" y="1832"/>
                    <a:pt x="1506" y="2180"/>
                    <a:pt x="1288" y="2482"/>
                  </a:cubicBezTo>
                  <a:cubicBezTo>
                    <a:pt x="1203" y="2595"/>
                    <a:pt x="1163" y="2650"/>
                    <a:pt x="1157" y="2650"/>
                  </a:cubicBezTo>
                  <a:cubicBezTo>
                    <a:pt x="1149" y="2650"/>
                    <a:pt x="1189" y="2572"/>
                    <a:pt x="1257" y="2420"/>
                  </a:cubicBezTo>
                  <a:cubicBezTo>
                    <a:pt x="1319" y="2265"/>
                    <a:pt x="1350" y="2110"/>
                    <a:pt x="1443" y="1955"/>
                  </a:cubicBezTo>
                  <a:cubicBezTo>
                    <a:pt x="1521" y="1783"/>
                    <a:pt x="1615" y="1620"/>
                    <a:pt x="1720" y="1468"/>
                  </a:cubicBezTo>
                  <a:close/>
                  <a:moveTo>
                    <a:pt x="2343" y="1"/>
                  </a:moveTo>
                  <a:cubicBezTo>
                    <a:pt x="1838" y="26"/>
                    <a:pt x="1272" y="318"/>
                    <a:pt x="1145" y="793"/>
                  </a:cubicBezTo>
                  <a:lnTo>
                    <a:pt x="1145" y="793"/>
                  </a:lnTo>
                  <a:cubicBezTo>
                    <a:pt x="598" y="1287"/>
                    <a:pt x="262" y="1932"/>
                    <a:pt x="109" y="2637"/>
                  </a:cubicBezTo>
                  <a:cubicBezTo>
                    <a:pt x="1" y="3207"/>
                    <a:pt x="438" y="3492"/>
                    <a:pt x="944" y="3492"/>
                  </a:cubicBezTo>
                  <a:cubicBezTo>
                    <a:pt x="1016" y="3492"/>
                    <a:pt x="1090" y="3486"/>
                    <a:pt x="1164" y="3475"/>
                  </a:cubicBezTo>
                  <a:cubicBezTo>
                    <a:pt x="2529" y="3195"/>
                    <a:pt x="3087" y="1458"/>
                    <a:pt x="2839" y="249"/>
                  </a:cubicBezTo>
                  <a:cubicBezTo>
                    <a:pt x="2808" y="32"/>
                    <a:pt x="2498" y="1"/>
                    <a:pt x="2343" y="1"/>
                  </a:cubicBezTo>
                  <a:close/>
                </a:path>
              </a:pathLst>
            </a:custGeom>
            <a:solidFill>
              <a:srgbClr val="E6A1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9" name="Google Shape;519;p4"/>
          <p:cNvGrpSpPr/>
          <p:nvPr/>
        </p:nvGrpSpPr>
        <p:grpSpPr>
          <a:xfrm>
            <a:off x="6473691" y="5738171"/>
            <a:ext cx="610325" cy="556467"/>
            <a:chOff x="364525" y="2023775"/>
            <a:chExt cx="610325" cy="417350"/>
          </a:xfrm>
        </p:grpSpPr>
        <p:sp>
          <p:nvSpPr>
            <p:cNvPr id="520" name="Google Shape;520;p4"/>
            <p:cNvSpPr/>
            <p:nvPr/>
          </p:nvSpPr>
          <p:spPr>
            <a:xfrm>
              <a:off x="739075" y="2213250"/>
              <a:ext cx="87825" cy="70625"/>
            </a:xfrm>
            <a:custGeom>
              <a:avLst/>
              <a:gdLst/>
              <a:ahLst/>
              <a:cxnLst/>
              <a:rect l="l" t="t" r="r" b="b"/>
              <a:pathLst>
                <a:path w="3513" h="2825" extrusionOk="0">
                  <a:moveTo>
                    <a:pt x="2208" y="836"/>
                  </a:moveTo>
                  <a:lnTo>
                    <a:pt x="2208" y="836"/>
                  </a:lnTo>
                  <a:cubicBezTo>
                    <a:pt x="2203" y="904"/>
                    <a:pt x="2191" y="972"/>
                    <a:pt x="2174" y="1040"/>
                  </a:cubicBezTo>
                  <a:lnTo>
                    <a:pt x="2174" y="1040"/>
                  </a:lnTo>
                  <a:cubicBezTo>
                    <a:pt x="2168" y="1040"/>
                    <a:pt x="2162" y="1040"/>
                    <a:pt x="2156" y="1040"/>
                  </a:cubicBezTo>
                  <a:cubicBezTo>
                    <a:pt x="1982" y="1040"/>
                    <a:pt x="1801" y="1092"/>
                    <a:pt x="1677" y="1184"/>
                  </a:cubicBezTo>
                  <a:lnTo>
                    <a:pt x="1677" y="1184"/>
                  </a:lnTo>
                  <a:cubicBezTo>
                    <a:pt x="1681" y="1171"/>
                    <a:pt x="1686" y="1157"/>
                    <a:pt x="1692" y="1142"/>
                  </a:cubicBezTo>
                  <a:lnTo>
                    <a:pt x="1692" y="1142"/>
                  </a:lnTo>
                  <a:cubicBezTo>
                    <a:pt x="1808" y="1029"/>
                    <a:pt x="1938" y="929"/>
                    <a:pt x="2080" y="847"/>
                  </a:cubicBezTo>
                  <a:lnTo>
                    <a:pt x="2080" y="847"/>
                  </a:lnTo>
                  <a:cubicBezTo>
                    <a:pt x="2121" y="840"/>
                    <a:pt x="2164" y="837"/>
                    <a:pt x="2208" y="836"/>
                  </a:cubicBezTo>
                  <a:close/>
                  <a:moveTo>
                    <a:pt x="2191" y="1"/>
                  </a:moveTo>
                  <a:cubicBezTo>
                    <a:pt x="2048" y="1"/>
                    <a:pt x="1893" y="40"/>
                    <a:pt x="1769" y="86"/>
                  </a:cubicBezTo>
                  <a:lnTo>
                    <a:pt x="1800" y="86"/>
                  </a:lnTo>
                  <a:cubicBezTo>
                    <a:pt x="1704" y="126"/>
                    <a:pt x="1612" y="171"/>
                    <a:pt x="1523" y="220"/>
                  </a:cubicBezTo>
                  <a:lnTo>
                    <a:pt x="1523" y="220"/>
                  </a:lnTo>
                  <a:cubicBezTo>
                    <a:pt x="1395" y="270"/>
                    <a:pt x="1270" y="329"/>
                    <a:pt x="1148" y="396"/>
                  </a:cubicBezTo>
                  <a:cubicBezTo>
                    <a:pt x="917" y="535"/>
                    <a:pt x="739" y="735"/>
                    <a:pt x="634" y="970"/>
                  </a:cubicBezTo>
                  <a:lnTo>
                    <a:pt x="634" y="970"/>
                  </a:lnTo>
                  <a:cubicBezTo>
                    <a:pt x="304" y="1382"/>
                    <a:pt x="81" y="1881"/>
                    <a:pt x="0" y="2413"/>
                  </a:cubicBezTo>
                  <a:cubicBezTo>
                    <a:pt x="0" y="2568"/>
                    <a:pt x="94" y="2723"/>
                    <a:pt x="249" y="2754"/>
                  </a:cubicBezTo>
                  <a:cubicBezTo>
                    <a:pt x="443" y="2801"/>
                    <a:pt x="641" y="2824"/>
                    <a:pt x="839" y="2824"/>
                  </a:cubicBezTo>
                  <a:cubicBezTo>
                    <a:pt x="2189" y="2824"/>
                    <a:pt x="3513" y="1764"/>
                    <a:pt x="3351" y="303"/>
                  </a:cubicBezTo>
                  <a:cubicBezTo>
                    <a:pt x="3351" y="148"/>
                    <a:pt x="3102" y="55"/>
                    <a:pt x="2978" y="55"/>
                  </a:cubicBezTo>
                  <a:cubicBezTo>
                    <a:pt x="2837" y="35"/>
                    <a:pt x="2696" y="25"/>
                    <a:pt x="2558" y="25"/>
                  </a:cubicBezTo>
                  <a:cubicBezTo>
                    <a:pt x="2499" y="25"/>
                    <a:pt x="2441" y="27"/>
                    <a:pt x="2383" y="30"/>
                  </a:cubicBezTo>
                  <a:lnTo>
                    <a:pt x="2383" y="30"/>
                  </a:lnTo>
                  <a:cubicBezTo>
                    <a:pt x="2325" y="10"/>
                    <a:pt x="2259" y="1"/>
                    <a:pt x="2191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4"/>
            <p:cNvSpPr/>
            <p:nvPr/>
          </p:nvSpPr>
          <p:spPr>
            <a:xfrm>
              <a:off x="866250" y="2220425"/>
              <a:ext cx="108600" cy="75500"/>
            </a:xfrm>
            <a:custGeom>
              <a:avLst/>
              <a:gdLst/>
              <a:ahLst/>
              <a:cxnLst/>
              <a:rect l="l" t="t" r="r" b="b"/>
              <a:pathLst>
                <a:path w="4344" h="3020" extrusionOk="0">
                  <a:moveTo>
                    <a:pt x="2513" y="699"/>
                  </a:moveTo>
                  <a:cubicBezTo>
                    <a:pt x="2792" y="730"/>
                    <a:pt x="2823" y="1350"/>
                    <a:pt x="2730" y="1598"/>
                  </a:cubicBezTo>
                  <a:cubicBezTo>
                    <a:pt x="2634" y="1829"/>
                    <a:pt x="2395" y="2000"/>
                    <a:pt x="2131" y="2111"/>
                  </a:cubicBezTo>
                  <a:lnTo>
                    <a:pt x="2131" y="2111"/>
                  </a:lnTo>
                  <a:cubicBezTo>
                    <a:pt x="2398" y="1917"/>
                    <a:pt x="2620" y="1664"/>
                    <a:pt x="2730" y="1443"/>
                  </a:cubicBezTo>
                  <a:cubicBezTo>
                    <a:pt x="2854" y="1195"/>
                    <a:pt x="2637" y="1086"/>
                    <a:pt x="2366" y="1086"/>
                  </a:cubicBezTo>
                  <a:cubicBezTo>
                    <a:pt x="2239" y="1086"/>
                    <a:pt x="2100" y="1110"/>
                    <a:pt x="1978" y="1155"/>
                  </a:cubicBezTo>
                  <a:lnTo>
                    <a:pt x="1978" y="1155"/>
                  </a:lnTo>
                  <a:cubicBezTo>
                    <a:pt x="2152" y="913"/>
                    <a:pt x="2390" y="699"/>
                    <a:pt x="2513" y="699"/>
                  </a:cubicBezTo>
                  <a:close/>
                  <a:moveTo>
                    <a:pt x="2930" y="1"/>
                  </a:moveTo>
                  <a:cubicBezTo>
                    <a:pt x="2394" y="1"/>
                    <a:pt x="1757" y="323"/>
                    <a:pt x="1310" y="698"/>
                  </a:cubicBezTo>
                  <a:lnTo>
                    <a:pt x="1310" y="698"/>
                  </a:lnTo>
                  <a:cubicBezTo>
                    <a:pt x="1244" y="722"/>
                    <a:pt x="1180" y="753"/>
                    <a:pt x="1117" y="792"/>
                  </a:cubicBezTo>
                  <a:cubicBezTo>
                    <a:pt x="621" y="1164"/>
                    <a:pt x="1" y="1629"/>
                    <a:pt x="156" y="2343"/>
                  </a:cubicBezTo>
                  <a:cubicBezTo>
                    <a:pt x="246" y="2861"/>
                    <a:pt x="664" y="3019"/>
                    <a:pt x="1100" y="3019"/>
                  </a:cubicBezTo>
                  <a:cubicBezTo>
                    <a:pt x="1264" y="3019"/>
                    <a:pt x="1430" y="2997"/>
                    <a:pt x="1583" y="2963"/>
                  </a:cubicBezTo>
                  <a:cubicBezTo>
                    <a:pt x="2575" y="2715"/>
                    <a:pt x="4343" y="2032"/>
                    <a:pt x="3847" y="668"/>
                  </a:cubicBezTo>
                  <a:cubicBezTo>
                    <a:pt x="3682" y="184"/>
                    <a:pt x="3335" y="1"/>
                    <a:pt x="2930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4"/>
            <p:cNvSpPr/>
            <p:nvPr/>
          </p:nvSpPr>
          <p:spPr>
            <a:xfrm>
              <a:off x="620425" y="2375175"/>
              <a:ext cx="91525" cy="65950"/>
            </a:xfrm>
            <a:custGeom>
              <a:avLst/>
              <a:gdLst/>
              <a:ahLst/>
              <a:cxnLst/>
              <a:rect l="l" t="t" r="r" b="b"/>
              <a:pathLst>
                <a:path w="3661" h="2638" extrusionOk="0">
                  <a:moveTo>
                    <a:pt x="2723" y="0"/>
                  </a:moveTo>
                  <a:cubicBezTo>
                    <a:pt x="2311" y="0"/>
                    <a:pt x="1906" y="96"/>
                    <a:pt x="1544" y="275"/>
                  </a:cubicBezTo>
                  <a:lnTo>
                    <a:pt x="1544" y="275"/>
                  </a:lnTo>
                  <a:cubicBezTo>
                    <a:pt x="1475" y="284"/>
                    <a:pt x="1404" y="305"/>
                    <a:pt x="1334" y="340"/>
                  </a:cubicBezTo>
                  <a:cubicBezTo>
                    <a:pt x="621" y="681"/>
                    <a:pt x="125" y="1364"/>
                    <a:pt x="1" y="2139"/>
                  </a:cubicBezTo>
                  <a:cubicBezTo>
                    <a:pt x="1" y="2294"/>
                    <a:pt x="94" y="2419"/>
                    <a:pt x="249" y="2481"/>
                  </a:cubicBezTo>
                  <a:cubicBezTo>
                    <a:pt x="521" y="2587"/>
                    <a:pt x="811" y="2637"/>
                    <a:pt x="1101" y="2637"/>
                  </a:cubicBezTo>
                  <a:cubicBezTo>
                    <a:pt x="2333" y="2637"/>
                    <a:pt x="3586" y="1738"/>
                    <a:pt x="3661" y="433"/>
                  </a:cubicBezTo>
                  <a:cubicBezTo>
                    <a:pt x="3661" y="216"/>
                    <a:pt x="3475" y="123"/>
                    <a:pt x="3289" y="61"/>
                  </a:cubicBezTo>
                  <a:cubicBezTo>
                    <a:pt x="3101" y="20"/>
                    <a:pt x="2911" y="0"/>
                    <a:pt x="2723" y="0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4"/>
            <p:cNvSpPr/>
            <p:nvPr/>
          </p:nvSpPr>
          <p:spPr>
            <a:xfrm>
              <a:off x="571500" y="2185225"/>
              <a:ext cx="110225" cy="72125"/>
            </a:xfrm>
            <a:custGeom>
              <a:avLst/>
              <a:gdLst/>
              <a:ahLst/>
              <a:cxnLst/>
              <a:rect l="l" t="t" r="r" b="b"/>
              <a:pathLst>
                <a:path w="4409" h="2885" extrusionOk="0">
                  <a:moveTo>
                    <a:pt x="2634" y="609"/>
                  </a:moveTo>
                  <a:lnTo>
                    <a:pt x="2634" y="609"/>
                  </a:lnTo>
                  <a:cubicBezTo>
                    <a:pt x="2661" y="624"/>
                    <a:pt x="2693" y="648"/>
                    <a:pt x="2733" y="680"/>
                  </a:cubicBezTo>
                  <a:cubicBezTo>
                    <a:pt x="2857" y="742"/>
                    <a:pt x="2950" y="866"/>
                    <a:pt x="2981" y="1021"/>
                  </a:cubicBezTo>
                  <a:cubicBezTo>
                    <a:pt x="3061" y="1770"/>
                    <a:pt x="2058" y="2173"/>
                    <a:pt x="1382" y="2270"/>
                  </a:cubicBezTo>
                  <a:lnTo>
                    <a:pt x="1382" y="2270"/>
                  </a:lnTo>
                  <a:cubicBezTo>
                    <a:pt x="1364" y="2194"/>
                    <a:pt x="1356" y="2116"/>
                    <a:pt x="1356" y="2038"/>
                  </a:cubicBezTo>
                  <a:lnTo>
                    <a:pt x="1356" y="2038"/>
                  </a:lnTo>
                  <a:cubicBezTo>
                    <a:pt x="2128" y="1962"/>
                    <a:pt x="3118" y="1422"/>
                    <a:pt x="2640" y="618"/>
                  </a:cubicBezTo>
                  <a:cubicBezTo>
                    <a:pt x="2638" y="615"/>
                    <a:pt x="2636" y="612"/>
                    <a:pt x="2634" y="609"/>
                  </a:cubicBezTo>
                  <a:close/>
                  <a:moveTo>
                    <a:pt x="2955" y="0"/>
                  </a:moveTo>
                  <a:cubicBezTo>
                    <a:pt x="2698" y="0"/>
                    <a:pt x="2442" y="49"/>
                    <a:pt x="2237" y="121"/>
                  </a:cubicBezTo>
                  <a:cubicBezTo>
                    <a:pt x="1803" y="278"/>
                    <a:pt x="1486" y="570"/>
                    <a:pt x="1241" y="922"/>
                  </a:cubicBezTo>
                  <a:lnTo>
                    <a:pt x="1241" y="922"/>
                  </a:lnTo>
                  <a:cubicBezTo>
                    <a:pt x="546" y="1259"/>
                    <a:pt x="1" y="1909"/>
                    <a:pt x="314" y="2727"/>
                  </a:cubicBezTo>
                  <a:cubicBezTo>
                    <a:pt x="345" y="2851"/>
                    <a:pt x="531" y="2851"/>
                    <a:pt x="655" y="2882"/>
                  </a:cubicBezTo>
                  <a:cubicBezTo>
                    <a:pt x="702" y="2884"/>
                    <a:pt x="748" y="2885"/>
                    <a:pt x="795" y="2885"/>
                  </a:cubicBezTo>
                  <a:cubicBezTo>
                    <a:pt x="1589" y="2885"/>
                    <a:pt x="2401" y="2639"/>
                    <a:pt x="3074" y="2200"/>
                  </a:cubicBezTo>
                  <a:cubicBezTo>
                    <a:pt x="3571" y="1859"/>
                    <a:pt x="4408" y="1114"/>
                    <a:pt x="3974" y="463"/>
                  </a:cubicBezTo>
                  <a:cubicBezTo>
                    <a:pt x="3765" y="121"/>
                    <a:pt x="3359" y="0"/>
                    <a:pt x="2955" y="0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4"/>
            <p:cNvSpPr/>
            <p:nvPr/>
          </p:nvSpPr>
          <p:spPr>
            <a:xfrm>
              <a:off x="758450" y="2059975"/>
              <a:ext cx="102400" cy="71400"/>
            </a:xfrm>
            <a:custGeom>
              <a:avLst/>
              <a:gdLst/>
              <a:ahLst/>
              <a:cxnLst/>
              <a:rect l="l" t="t" r="r" b="b"/>
              <a:pathLst>
                <a:path w="4096" h="2856" extrusionOk="0">
                  <a:moveTo>
                    <a:pt x="2303" y="689"/>
                  </a:moveTo>
                  <a:cubicBezTo>
                    <a:pt x="2370" y="689"/>
                    <a:pt x="2416" y="740"/>
                    <a:pt x="2451" y="882"/>
                  </a:cubicBezTo>
                  <a:cubicBezTo>
                    <a:pt x="2514" y="1068"/>
                    <a:pt x="2514" y="1285"/>
                    <a:pt x="2420" y="1471"/>
                  </a:cubicBezTo>
                  <a:cubicBezTo>
                    <a:pt x="2405" y="1551"/>
                    <a:pt x="2381" y="1624"/>
                    <a:pt x="2349" y="1692"/>
                  </a:cubicBezTo>
                  <a:lnTo>
                    <a:pt x="2349" y="1692"/>
                  </a:lnTo>
                  <a:cubicBezTo>
                    <a:pt x="2336" y="1658"/>
                    <a:pt x="2310" y="1625"/>
                    <a:pt x="2265" y="1595"/>
                  </a:cubicBezTo>
                  <a:cubicBezTo>
                    <a:pt x="2199" y="1548"/>
                    <a:pt x="2115" y="1529"/>
                    <a:pt x="2026" y="1529"/>
                  </a:cubicBezTo>
                  <a:cubicBezTo>
                    <a:pt x="1963" y="1529"/>
                    <a:pt x="1898" y="1539"/>
                    <a:pt x="1834" y="1553"/>
                  </a:cubicBezTo>
                  <a:lnTo>
                    <a:pt x="1834" y="1553"/>
                  </a:lnTo>
                  <a:lnTo>
                    <a:pt x="1800" y="1502"/>
                  </a:lnTo>
                  <a:cubicBezTo>
                    <a:pt x="1800" y="1440"/>
                    <a:pt x="1707" y="1378"/>
                    <a:pt x="1676" y="1285"/>
                  </a:cubicBezTo>
                  <a:cubicBezTo>
                    <a:pt x="1676" y="1198"/>
                    <a:pt x="1697" y="1124"/>
                    <a:pt x="1732" y="1059"/>
                  </a:cubicBezTo>
                  <a:lnTo>
                    <a:pt x="1732" y="1059"/>
                  </a:lnTo>
                  <a:cubicBezTo>
                    <a:pt x="1754" y="1051"/>
                    <a:pt x="1777" y="1043"/>
                    <a:pt x="1800" y="1037"/>
                  </a:cubicBezTo>
                  <a:cubicBezTo>
                    <a:pt x="1936" y="983"/>
                    <a:pt x="2262" y="881"/>
                    <a:pt x="2299" y="689"/>
                  </a:cubicBezTo>
                  <a:lnTo>
                    <a:pt x="2299" y="689"/>
                  </a:lnTo>
                  <a:cubicBezTo>
                    <a:pt x="2301" y="689"/>
                    <a:pt x="2302" y="689"/>
                    <a:pt x="2303" y="689"/>
                  </a:cubicBezTo>
                  <a:close/>
                  <a:moveTo>
                    <a:pt x="2014" y="2065"/>
                  </a:moveTo>
                  <a:lnTo>
                    <a:pt x="2014" y="2065"/>
                  </a:lnTo>
                  <a:cubicBezTo>
                    <a:pt x="1874" y="2152"/>
                    <a:pt x="1710" y="2201"/>
                    <a:pt x="1541" y="2206"/>
                  </a:cubicBezTo>
                  <a:lnTo>
                    <a:pt x="1541" y="2206"/>
                  </a:lnTo>
                  <a:cubicBezTo>
                    <a:pt x="1706" y="2186"/>
                    <a:pt x="1869" y="2134"/>
                    <a:pt x="2014" y="2065"/>
                  </a:cubicBezTo>
                  <a:close/>
                  <a:moveTo>
                    <a:pt x="2680" y="1"/>
                  </a:moveTo>
                  <a:cubicBezTo>
                    <a:pt x="1961" y="1"/>
                    <a:pt x="1078" y="536"/>
                    <a:pt x="754" y="964"/>
                  </a:cubicBezTo>
                  <a:lnTo>
                    <a:pt x="754" y="964"/>
                  </a:lnTo>
                  <a:cubicBezTo>
                    <a:pt x="311" y="1302"/>
                    <a:pt x="1" y="1786"/>
                    <a:pt x="1" y="2402"/>
                  </a:cubicBezTo>
                  <a:cubicBezTo>
                    <a:pt x="1" y="2495"/>
                    <a:pt x="1" y="2526"/>
                    <a:pt x="94" y="2588"/>
                  </a:cubicBezTo>
                  <a:cubicBezTo>
                    <a:pt x="403" y="2773"/>
                    <a:pt x="762" y="2855"/>
                    <a:pt x="1127" y="2855"/>
                  </a:cubicBezTo>
                  <a:cubicBezTo>
                    <a:pt x="1676" y="2855"/>
                    <a:pt x="2240" y="2669"/>
                    <a:pt x="2669" y="2371"/>
                  </a:cubicBezTo>
                  <a:cubicBezTo>
                    <a:pt x="3258" y="1999"/>
                    <a:pt x="4096" y="913"/>
                    <a:pt x="3382" y="261"/>
                  </a:cubicBezTo>
                  <a:cubicBezTo>
                    <a:pt x="3197" y="76"/>
                    <a:pt x="2950" y="1"/>
                    <a:pt x="2680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4"/>
            <p:cNvSpPr/>
            <p:nvPr/>
          </p:nvSpPr>
          <p:spPr>
            <a:xfrm>
              <a:off x="474200" y="2335625"/>
              <a:ext cx="88100" cy="62525"/>
            </a:xfrm>
            <a:custGeom>
              <a:avLst/>
              <a:gdLst/>
              <a:ahLst/>
              <a:cxnLst/>
              <a:rect l="l" t="t" r="r" b="b"/>
              <a:pathLst>
                <a:path w="3524" h="2501" extrusionOk="0">
                  <a:moveTo>
                    <a:pt x="2252" y="519"/>
                  </a:moveTo>
                  <a:cubicBezTo>
                    <a:pt x="2279" y="519"/>
                    <a:pt x="2303" y="521"/>
                    <a:pt x="2323" y="525"/>
                  </a:cubicBezTo>
                  <a:lnTo>
                    <a:pt x="2323" y="525"/>
                  </a:lnTo>
                  <a:cubicBezTo>
                    <a:pt x="2304" y="526"/>
                    <a:pt x="2290" y="526"/>
                    <a:pt x="2282" y="526"/>
                  </a:cubicBezTo>
                  <a:cubicBezTo>
                    <a:pt x="2034" y="557"/>
                    <a:pt x="1786" y="650"/>
                    <a:pt x="1631" y="868"/>
                  </a:cubicBezTo>
                  <a:cubicBezTo>
                    <a:pt x="1606" y="886"/>
                    <a:pt x="1586" y="903"/>
                    <a:pt x="1571" y="916"/>
                  </a:cubicBezTo>
                  <a:lnTo>
                    <a:pt x="1571" y="916"/>
                  </a:lnTo>
                  <a:cubicBezTo>
                    <a:pt x="1551" y="909"/>
                    <a:pt x="1530" y="899"/>
                    <a:pt x="1510" y="888"/>
                  </a:cubicBezTo>
                  <a:lnTo>
                    <a:pt x="1510" y="888"/>
                  </a:lnTo>
                  <a:cubicBezTo>
                    <a:pt x="1682" y="717"/>
                    <a:pt x="1899" y="578"/>
                    <a:pt x="2158" y="526"/>
                  </a:cubicBezTo>
                  <a:cubicBezTo>
                    <a:pt x="2193" y="521"/>
                    <a:pt x="2224" y="519"/>
                    <a:pt x="2252" y="519"/>
                  </a:cubicBezTo>
                  <a:close/>
                  <a:moveTo>
                    <a:pt x="2346" y="1080"/>
                  </a:moveTo>
                  <a:cubicBezTo>
                    <a:pt x="2345" y="1082"/>
                    <a:pt x="2345" y="1083"/>
                    <a:pt x="2344" y="1085"/>
                  </a:cubicBezTo>
                  <a:cubicBezTo>
                    <a:pt x="2152" y="1525"/>
                    <a:pt x="1813" y="1941"/>
                    <a:pt x="1349" y="1986"/>
                  </a:cubicBezTo>
                  <a:lnTo>
                    <a:pt x="1349" y="1986"/>
                  </a:lnTo>
                  <a:cubicBezTo>
                    <a:pt x="1329" y="1936"/>
                    <a:pt x="1310" y="1889"/>
                    <a:pt x="1290" y="1829"/>
                  </a:cubicBezTo>
                  <a:cubicBezTo>
                    <a:pt x="1290" y="1798"/>
                    <a:pt x="1290" y="1767"/>
                    <a:pt x="1321" y="1736"/>
                  </a:cubicBezTo>
                  <a:cubicBezTo>
                    <a:pt x="1326" y="1726"/>
                    <a:pt x="1330" y="1716"/>
                    <a:pt x="1334" y="1707"/>
                  </a:cubicBezTo>
                  <a:lnTo>
                    <a:pt x="1334" y="1707"/>
                  </a:lnTo>
                  <a:cubicBezTo>
                    <a:pt x="1452" y="1672"/>
                    <a:pt x="1563" y="1620"/>
                    <a:pt x="1662" y="1550"/>
                  </a:cubicBezTo>
                  <a:cubicBezTo>
                    <a:pt x="1757" y="1487"/>
                    <a:pt x="1795" y="1416"/>
                    <a:pt x="1781" y="1357"/>
                  </a:cubicBezTo>
                  <a:lnTo>
                    <a:pt x="1781" y="1357"/>
                  </a:lnTo>
                  <a:cubicBezTo>
                    <a:pt x="1984" y="1293"/>
                    <a:pt x="2177" y="1198"/>
                    <a:pt x="2346" y="1080"/>
                  </a:cubicBezTo>
                  <a:close/>
                  <a:moveTo>
                    <a:pt x="2800" y="0"/>
                  </a:moveTo>
                  <a:cubicBezTo>
                    <a:pt x="1895" y="0"/>
                    <a:pt x="1020" y="374"/>
                    <a:pt x="390" y="1054"/>
                  </a:cubicBezTo>
                  <a:cubicBezTo>
                    <a:pt x="328" y="1116"/>
                    <a:pt x="297" y="1178"/>
                    <a:pt x="390" y="1240"/>
                  </a:cubicBezTo>
                  <a:cubicBezTo>
                    <a:pt x="484" y="1301"/>
                    <a:pt x="587" y="1349"/>
                    <a:pt x="694" y="1383"/>
                  </a:cubicBezTo>
                  <a:lnTo>
                    <a:pt x="694" y="1383"/>
                  </a:lnTo>
                  <a:cubicBezTo>
                    <a:pt x="435" y="1496"/>
                    <a:pt x="218" y="1680"/>
                    <a:pt x="142" y="1953"/>
                  </a:cubicBezTo>
                  <a:cubicBezTo>
                    <a:pt x="0" y="2398"/>
                    <a:pt x="347" y="2500"/>
                    <a:pt x="708" y="2500"/>
                  </a:cubicBezTo>
                  <a:cubicBezTo>
                    <a:pt x="901" y="2500"/>
                    <a:pt x="1098" y="2471"/>
                    <a:pt x="1228" y="2450"/>
                  </a:cubicBezTo>
                  <a:cubicBezTo>
                    <a:pt x="2406" y="2263"/>
                    <a:pt x="3523" y="1426"/>
                    <a:pt x="3523" y="154"/>
                  </a:cubicBezTo>
                  <a:cubicBezTo>
                    <a:pt x="3492" y="123"/>
                    <a:pt x="3461" y="92"/>
                    <a:pt x="3430" y="61"/>
                  </a:cubicBezTo>
                  <a:cubicBezTo>
                    <a:pt x="3220" y="20"/>
                    <a:pt x="3009" y="0"/>
                    <a:pt x="2800" y="0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4"/>
            <p:cNvSpPr/>
            <p:nvPr/>
          </p:nvSpPr>
          <p:spPr>
            <a:xfrm>
              <a:off x="608800" y="2023775"/>
              <a:ext cx="93075" cy="63850"/>
            </a:xfrm>
            <a:custGeom>
              <a:avLst/>
              <a:gdLst/>
              <a:ahLst/>
              <a:cxnLst/>
              <a:rect l="l" t="t" r="r" b="b"/>
              <a:pathLst>
                <a:path w="3723" h="2554" extrusionOk="0">
                  <a:moveTo>
                    <a:pt x="2475" y="593"/>
                  </a:moveTo>
                  <a:cubicBezTo>
                    <a:pt x="2495" y="593"/>
                    <a:pt x="2514" y="593"/>
                    <a:pt x="2534" y="594"/>
                  </a:cubicBezTo>
                  <a:lnTo>
                    <a:pt x="2534" y="594"/>
                  </a:lnTo>
                  <a:cubicBezTo>
                    <a:pt x="2478" y="780"/>
                    <a:pt x="2398" y="959"/>
                    <a:pt x="2296" y="1122"/>
                  </a:cubicBezTo>
                  <a:lnTo>
                    <a:pt x="2296" y="1122"/>
                  </a:lnTo>
                  <a:cubicBezTo>
                    <a:pt x="2260" y="1063"/>
                    <a:pt x="2150" y="1034"/>
                    <a:pt x="2013" y="1030"/>
                  </a:cubicBezTo>
                  <a:lnTo>
                    <a:pt x="2013" y="1030"/>
                  </a:lnTo>
                  <a:cubicBezTo>
                    <a:pt x="1950" y="986"/>
                    <a:pt x="1856" y="965"/>
                    <a:pt x="1768" y="965"/>
                  </a:cubicBezTo>
                  <a:cubicBezTo>
                    <a:pt x="1679" y="965"/>
                    <a:pt x="1590" y="970"/>
                    <a:pt x="1501" y="981"/>
                  </a:cubicBezTo>
                  <a:lnTo>
                    <a:pt x="1501" y="981"/>
                  </a:lnTo>
                  <a:cubicBezTo>
                    <a:pt x="1593" y="864"/>
                    <a:pt x="1713" y="776"/>
                    <a:pt x="1861" y="717"/>
                  </a:cubicBezTo>
                  <a:cubicBezTo>
                    <a:pt x="2048" y="634"/>
                    <a:pt x="2261" y="593"/>
                    <a:pt x="2475" y="593"/>
                  </a:cubicBezTo>
                  <a:close/>
                  <a:moveTo>
                    <a:pt x="1817" y="1652"/>
                  </a:moveTo>
                  <a:cubicBezTo>
                    <a:pt x="1621" y="1799"/>
                    <a:pt x="1394" y="1902"/>
                    <a:pt x="1146" y="1942"/>
                  </a:cubicBezTo>
                  <a:lnTo>
                    <a:pt x="1146" y="1942"/>
                  </a:lnTo>
                  <a:cubicBezTo>
                    <a:pt x="1156" y="1900"/>
                    <a:pt x="1169" y="1856"/>
                    <a:pt x="1183" y="1813"/>
                  </a:cubicBezTo>
                  <a:lnTo>
                    <a:pt x="1183" y="1813"/>
                  </a:lnTo>
                  <a:cubicBezTo>
                    <a:pt x="1183" y="1813"/>
                    <a:pt x="1184" y="1813"/>
                    <a:pt x="1184" y="1813"/>
                  </a:cubicBezTo>
                  <a:cubicBezTo>
                    <a:pt x="1403" y="1813"/>
                    <a:pt x="1622" y="1755"/>
                    <a:pt x="1817" y="1652"/>
                  </a:cubicBezTo>
                  <a:close/>
                  <a:moveTo>
                    <a:pt x="2849" y="1"/>
                  </a:moveTo>
                  <a:cubicBezTo>
                    <a:pt x="2471" y="1"/>
                    <a:pt x="2098" y="69"/>
                    <a:pt x="1737" y="189"/>
                  </a:cubicBezTo>
                  <a:cubicBezTo>
                    <a:pt x="1303" y="345"/>
                    <a:pt x="497" y="686"/>
                    <a:pt x="310" y="1151"/>
                  </a:cubicBezTo>
                  <a:cubicBezTo>
                    <a:pt x="233" y="1305"/>
                    <a:pt x="258" y="1428"/>
                    <a:pt x="337" y="1524"/>
                  </a:cubicBezTo>
                  <a:lnTo>
                    <a:pt x="337" y="1524"/>
                  </a:lnTo>
                  <a:cubicBezTo>
                    <a:pt x="129" y="1749"/>
                    <a:pt x="0" y="2039"/>
                    <a:pt x="0" y="2392"/>
                  </a:cubicBezTo>
                  <a:cubicBezTo>
                    <a:pt x="0" y="2547"/>
                    <a:pt x="248" y="2547"/>
                    <a:pt x="341" y="2547"/>
                  </a:cubicBezTo>
                  <a:cubicBezTo>
                    <a:pt x="411" y="2551"/>
                    <a:pt x="480" y="2554"/>
                    <a:pt x="549" y="2554"/>
                  </a:cubicBezTo>
                  <a:cubicBezTo>
                    <a:pt x="1944" y="2554"/>
                    <a:pt x="3366" y="1671"/>
                    <a:pt x="3692" y="283"/>
                  </a:cubicBezTo>
                  <a:cubicBezTo>
                    <a:pt x="3723" y="127"/>
                    <a:pt x="3567" y="65"/>
                    <a:pt x="3474" y="65"/>
                  </a:cubicBezTo>
                  <a:cubicBezTo>
                    <a:pt x="3266" y="21"/>
                    <a:pt x="3057" y="1"/>
                    <a:pt x="2849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4"/>
            <p:cNvSpPr/>
            <p:nvPr/>
          </p:nvSpPr>
          <p:spPr>
            <a:xfrm>
              <a:off x="364525" y="2209500"/>
              <a:ext cx="76800" cy="52900"/>
            </a:xfrm>
            <a:custGeom>
              <a:avLst/>
              <a:gdLst/>
              <a:ahLst/>
              <a:cxnLst/>
              <a:rect l="l" t="t" r="r" b="b"/>
              <a:pathLst>
                <a:path w="3072" h="2116" extrusionOk="0">
                  <a:moveTo>
                    <a:pt x="1846" y="949"/>
                  </a:moveTo>
                  <a:lnTo>
                    <a:pt x="1846" y="949"/>
                  </a:lnTo>
                  <a:cubicBezTo>
                    <a:pt x="1852" y="978"/>
                    <a:pt x="1858" y="1009"/>
                    <a:pt x="1861" y="1043"/>
                  </a:cubicBezTo>
                  <a:cubicBezTo>
                    <a:pt x="1861" y="1167"/>
                    <a:pt x="1830" y="1260"/>
                    <a:pt x="1799" y="1384"/>
                  </a:cubicBezTo>
                  <a:cubicBezTo>
                    <a:pt x="1771" y="1441"/>
                    <a:pt x="1635" y="1579"/>
                    <a:pt x="1616" y="1648"/>
                  </a:cubicBezTo>
                  <a:lnTo>
                    <a:pt x="1616" y="1648"/>
                  </a:lnTo>
                  <a:lnTo>
                    <a:pt x="1520" y="1632"/>
                  </a:lnTo>
                  <a:cubicBezTo>
                    <a:pt x="1385" y="1578"/>
                    <a:pt x="1250" y="1524"/>
                    <a:pt x="1156" y="1449"/>
                  </a:cubicBezTo>
                  <a:lnTo>
                    <a:pt x="1156" y="1449"/>
                  </a:lnTo>
                  <a:cubicBezTo>
                    <a:pt x="1217" y="1318"/>
                    <a:pt x="1294" y="1197"/>
                    <a:pt x="1384" y="1089"/>
                  </a:cubicBezTo>
                  <a:lnTo>
                    <a:pt x="1384" y="1089"/>
                  </a:lnTo>
                  <a:cubicBezTo>
                    <a:pt x="1543" y="1062"/>
                    <a:pt x="1700" y="1015"/>
                    <a:pt x="1846" y="949"/>
                  </a:cubicBezTo>
                  <a:close/>
                  <a:moveTo>
                    <a:pt x="1675" y="1628"/>
                  </a:moveTo>
                  <a:cubicBezTo>
                    <a:pt x="1686" y="1628"/>
                    <a:pt x="1697" y="1637"/>
                    <a:pt x="1706" y="1663"/>
                  </a:cubicBezTo>
                  <a:lnTo>
                    <a:pt x="1635" y="1651"/>
                  </a:lnTo>
                  <a:lnTo>
                    <a:pt x="1635" y="1651"/>
                  </a:lnTo>
                  <a:cubicBezTo>
                    <a:pt x="1647" y="1640"/>
                    <a:pt x="1661" y="1628"/>
                    <a:pt x="1675" y="1628"/>
                  </a:cubicBezTo>
                  <a:close/>
                  <a:moveTo>
                    <a:pt x="2053" y="0"/>
                  </a:moveTo>
                  <a:cubicBezTo>
                    <a:pt x="1957" y="0"/>
                    <a:pt x="1860" y="7"/>
                    <a:pt x="1768" y="19"/>
                  </a:cubicBezTo>
                  <a:cubicBezTo>
                    <a:pt x="1281" y="110"/>
                    <a:pt x="555" y="381"/>
                    <a:pt x="558" y="978"/>
                  </a:cubicBezTo>
                  <a:lnTo>
                    <a:pt x="558" y="978"/>
                  </a:lnTo>
                  <a:cubicBezTo>
                    <a:pt x="349" y="1187"/>
                    <a:pt x="170" y="1428"/>
                    <a:pt x="31" y="1694"/>
                  </a:cubicBezTo>
                  <a:cubicBezTo>
                    <a:pt x="0" y="1725"/>
                    <a:pt x="0" y="1787"/>
                    <a:pt x="62" y="1787"/>
                  </a:cubicBezTo>
                  <a:cubicBezTo>
                    <a:pt x="406" y="2004"/>
                    <a:pt x="802" y="2116"/>
                    <a:pt x="1202" y="2116"/>
                  </a:cubicBezTo>
                  <a:cubicBezTo>
                    <a:pt x="1488" y="2116"/>
                    <a:pt x="1776" y="2059"/>
                    <a:pt x="2047" y="1942"/>
                  </a:cubicBezTo>
                  <a:cubicBezTo>
                    <a:pt x="2575" y="1725"/>
                    <a:pt x="3071" y="1291"/>
                    <a:pt x="2978" y="670"/>
                  </a:cubicBezTo>
                  <a:cubicBezTo>
                    <a:pt x="2902" y="140"/>
                    <a:pt x="2477" y="0"/>
                    <a:pt x="2053" y="0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8" name="Google Shape;528;p4"/>
          <p:cNvGrpSpPr/>
          <p:nvPr/>
        </p:nvGrpSpPr>
        <p:grpSpPr>
          <a:xfrm rot="901471">
            <a:off x="7774747" y="3628106"/>
            <a:ext cx="1481075" cy="3326245"/>
            <a:chOff x="3026750" y="1552825"/>
            <a:chExt cx="1108700" cy="1867600"/>
          </a:xfrm>
        </p:grpSpPr>
        <p:sp>
          <p:nvSpPr>
            <p:cNvPr id="529" name="Google Shape;529;p4"/>
            <p:cNvSpPr/>
            <p:nvPr/>
          </p:nvSpPr>
          <p:spPr>
            <a:xfrm>
              <a:off x="3517625" y="1552825"/>
              <a:ext cx="235775" cy="558625"/>
            </a:xfrm>
            <a:custGeom>
              <a:avLst/>
              <a:gdLst/>
              <a:ahLst/>
              <a:cxnLst/>
              <a:rect l="l" t="t" r="r" b="b"/>
              <a:pathLst>
                <a:path w="9431" h="22345" extrusionOk="0">
                  <a:moveTo>
                    <a:pt x="5310" y="1463"/>
                  </a:moveTo>
                  <a:cubicBezTo>
                    <a:pt x="5816" y="2596"/>
                    <a:pt x="6477" y="3510"/>
                    <a:pt x="7197" y="4604"/>
                  </a:cubicBezTo>
                  <a:cubicBezTo>
                    <a:pt x="8283" y="6279"/>
                    <a:pt x="8190" y="8233"/>
                    <a:pt x="8159" y="10156"/>
                  </a:cubicBezTo>
                  <a:cubicBezTo>
                    <a:pt x="8058" y="13394"/>
                    <a:pt x="7585" y="16612"/>
                    <a:pt x="6758" y="19742"/>
                  </a:cubicBezTo>
                  <a:lnTo>
                    <a:pt x="6758" y="19742"/>
                  </a:lnTo>
                  <a:cubicBezTo>
                    <a:pt x="4215" y="14312"/>
                    <a:pt x="1810" y="6507"/>
                    <a:pt x="5310" y="1463"/>
                  </a:cubicBezTo>
                  <a:close/>
                  <a:moveTo>
                    <a:pt x="5701" y="0"/>
                  </a:moveTo>
                  <a:cubicBezTo>
                    <a:pt x="5466" y="0"/>
                    <a:pt x="5197" y="121"/>
                    <a:pt x="5057" y="261"/>
                  </a:cubicBezTo>
                  <a:cubicBezTo>
                    <a:pt x="0" y="5883"/>
                    <a:pt x="3244" y="15384"/>
                    <a:pt x="6282" y="21407"/>
                  </a:cubicBezTo>
                  <a:lnTo>
                    <a:pt x="6282" y="21407"/>
                  </a:lnTo>
                  <a:cubicBezTo>
                    <a:pt x="6236" y="21555"/>
                    <a:pt x="6190" y="21703"/>
                    <a:pt x="6143" y="21850"/>
                  </a:cubicBezTo>
                  <a:cubicBezTo>
                    <a:pt x="6045" y="22174"/>
                    <a:pt x="6303" y="22320"/>
                    <a:pt x="6593" y="22320"/>
                  </a:cubicBezTo>
                  <a:cubicBezTo>
                    <a:pt x="6663" y="22320"/>
                    <a:pt x="6735" y="22312"/>
                    <a:pt x="6805" y="22295"/>
                  </a:cubicBezTo>
                  <a:lnTo>
                    <a:pt x="6805" y="22295"/>
                  </a:lnTo>
                  <a:cubicBezTo>
                    <a:pt x="6870" y="22329"/>
                    <a:pt x="6950" y="22344"/>
                    <a:pt x="7034" y="22344"/>
                  </a:cubicBezTo>
                  <a:cubicBezTo>
                    <a:pt x="7411" y="22344"/>
                    <a:pt x="7890" y="22035"/>
                    <a:pt x="7694" y="21664"/>
                  </a:cubicBezTo>
                  <a:lnTo>
                    <a:pt x="7694" y="21633"/>
                  </a:lnTo>
                  <a:cubicBezTo>
                    <a:pt x="7619" y="21491"/>
                    <a:pt x="7545" y="21347"/>
                    <a:pt x="7470" y="21200"/>
                  </a:cubicBezTo>
                  <a:lnTo>
                    <a:pt x="7470" y="21200"/>
                  </a:lnTo>
                  <a:cubicBezTo>
                    <a:pt x="8558" y="17592"/>
                    <a:pt x="9160" y="13854"/>
                    <a:pt x="9276" y="10063"/>
                  </a:cubicBezTo>
                  <a:cubicBezTo>
                    <a:pt x="9338" y="8512"/>
                    <a:pt x="9431" y="6744"/>
                    <a:pt x="8841" y="5255"/>
                  </a:cubicBezTo>
                  <a:cubicBezTo>
                    <a:pt x="8159" y="3456"/>
                    <a:pt x="6701" y="2153"/>
                    <a:pt x="6112" y="261"/>
                  </a:cubicBezTo>
                  <a:cubicBezTo>
                    <a:pt x="6044" y="72"/>
                    <a:pt x="5882" y="0"/>
                    <a:pt x="5701" y="0"/>
                  </a:cubicBezTo>
                  <a:close/>
                </a:path>
              </a:pathLst>
            </a:custGeom>
            <a:solidFill>
              <a:srgbClr val="8CBE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4"/>
            <p:cNvSpPr/>
            <p:nvPr/>
          </p:nvSpPr>
          <p:spPr>
            <a:xfrm>
              <a:off x="3666525" y="1821075"/>
              <a:ext cx="411675" cy="323500"/>
            </a:xfrm>
            <a:custGeom>
              <a:avLst/>
              <a:gdLst/>
              <a:ahLst/>
              <a:cxnLst/>
              <a:rect l="l" t="t" r="r" b="b"/>
              <a:pathLst>
                <a:path w="16467" h="12940" extrusionOk="0">
                  <a:moveTo>
                    <a:pt x="15040" y="1041"/>
                  </a:moveTo>
                  <a:lnTo>
                    <a:pt x="15040" y="1041"/>
                  </a:lnTo>
                  <a:cubicBezTo>
                    <a:pt x="12704" y="6579"/>
                    <a:pt x="7732" y="10769"/>
                    <a:pt x="1765" y="11814"/>
                  </a:cubicBezTo>
                  <a:lnTo>
                    <a:pt x="1765" y="11814"/>
                  </a:lnTo>
                  <a:cubicBezTo>
                    <a:pt x="1538" y="8000"/>
                    <a:pt x="5542" y="4523"/>
                    <a:pt x="8779" y="3210"/>
                  </a:cubicBezTo>
                  <a:cubicBezTo>
                    <a:pt x="10861" y="2333"/>
                    <a:pt x="13084" y="2063"/>
                    <a:pt x="15040" y="1041"/>
                  </a:cubicBezTo>
                  <a:close/>
                  <a:moveTo>
                    <a:pt x="16295" y="1"/>
                  </a:moveTo>
                  <a:cubicBezTo>
                    <a:pt x="16016" y="1"/>
                    <a:pt x="15444" y="197"/>
                    <a:pt x="15355" y="264"/>
                  </a:cubicBezTo>
                  <a:cubicBezTo>
                    <a:pt x="13618" y="1659"/>
                    <a:pt x="11447" y="1908"/>
                    <a:pt x="9399" y="2590"/>
                  </a:cubicBezTo>
                  <a:cubicBezTo>
                    <a:pt x="7972" y="3024"/>
                    <a:pt x="6670" y="3738"/>
                    <a:pt x="5491" y="4606"/>
                  </a:cubicBezTo>
                  <a:cubicBezTo>
                    <a:pt x="2854" y="6591"/>
                    <a:pt x="0" y="9259"/>
                    <a:pt x="745" y="12857"/>
                  </a:cubicBezTo>
                  <a:cubicBezTo>
                    <a:pt x="753" y="12915"/>
                    <a:pt x="839" y="12940"/>
                    <a:pt x="959" y="12940"/>
                  </a:cubicBezTo>
                  <a:cubicBezTo>
                    <a:pt x="1290" y="12940"/>
                    <a:pt x="1884" y="12752"/>
                    <a:pt x="1862" y="12547"/>
                  </a:cubicBezTo>
                  <a:cubicBezTo>
                    <a:pt x="1838" y="12432"/>
                    <a:pt x="1819" y="12317"/>
                    <a:pt x="1803" y="12202"/>
                  </a:cubicBezTo>
                  <a:lnTo>
                    <a:pt x="1803" y="12202"/>
                  </a:lnTo>
                  <a:cubicBezTo>
                    <a:pt x="8417" y="10962"/>
                    <a:pt x="14057" y="6474"/>
                    <a:pt x="16441" y="108"/>
                  </a:cubicBezTo>
                  <a:cubicBezTo>
                    <a:pt x="16467" y="30"/>
                    <a:pt x="16403" y="1"/>
                    <a:pt x="16295" y="1"/>
                  </a:cubicBezTo>
                  <a:close/>
                </a:path>
              </a:pathLst>
            </a:custGeom>
            <a:solidFill>
              <a:srgbClr val="8CBE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4"/>
            <p:cNvSpPr/>
            <p:nvPr/>
          </p:nvSpPr>
          <p:spPr>
            <a:xfrm>
              <a:off x="3382700" y="1934550"/>
              <a:ext cx="340975" cy="237375"/>
            </a:xfrm>
            <a:custGeom>
              <a:avLst/>
              <a:gdLst/>
              <a:ahLst/>
              <a:cxnLst/>
              <a:rect l="l" t="t" r="r" b="b"/>
              <a:pathLst>
                <a:path w="13639" h="9495" extrusionOk="0">
                  <a:moveTo>
                    <a:pt x="2456" y="642"/>
                  </a:moveTo>
                  <a:cubicBezTo>
                    <a:pt x="6549" y="642"/>
                    <a:pt x="10686" y="4748"/>
                    <a:pt x="12256" y="8297"/>
                  </a:cubicBezTo>
                  <a:lnTo>
                    <a:pt x="12256" y="8297"/>
                  </a:lnTo>
                  <a:cubicBezTo>
                    <a:pt x="11701" y="8764"/>
                    <a:pt x="11154" y="8960"/>
                    <a:pt x="10625" y="8960"/>
                  </a:cubicBezTo>
                  <a:cubicBezTo>
                    <a:pt x="8371" y="8960"/>
                    <a:pt x="6435" y="5395"/>
                    <a:pt x="5522" y="3914"/>
                  </a:cubicBezTo>
                  <a:cubicBezTo>
                    <a:pt x="4679" y="2525"/>
                    <a:pt x="3697" y="1334"/>
                    <a:pt x="2322" y="643"/>
                  </a:cubicBezTo>
                  <a:lnTo>
                    <a:pt x="2322" y="643"/>
                  </a:lnTo>
                  <a:cubicBezTo>
                    <a:pt x="2367" y="642"/>
                    <a:pt x="2411" y="642"/>
                    <a:pt x="2456" y="642"/>
                  </a:cubicBezTo>
                  <a:close/>
                  <a:moveTo>
                    <a:pt x="2712" y="1"/>
                  </a:moveTo>
                  <a:cubicBezTo>
                    <a:pt x="2068" y="1"/>
                    <a:pt x="1420" y="81"/>
                    <a:pt x="776" y="253"/>
                  </a:cubicBezTo>
                  <a:cubicBezTo>
                    <a:pt x="497" y="315"/>
                    <a:pt x="0" y="750"/>
                    <a:pt x="528" y="874"/>
                  </a:cubicBezTo>
                  <a:cubicBezTo>
                    <a:pt x="4405" y="1897"/>
                    <a:pt x="4715" y="6581"/>
                    <a:pt x="7755" y="8629"/>
                  </a:cubicBezTo>
                  <a:cubicBezTo>
                    <a:pt x="8573" y="9194"/>
                    <a:pt x="9526" y="9495"/>
                    <a:pt x="10468" y="9495"/>
                  </a:cubicBezTo>
                  <a:cubicBezTo>
                    <a:pt x="11247" y="9495"/>
                    <a:pt x="12019" y="9288"/>
                    <a:pt x="12700" y="8854"/>
                  </a:cubicBezTo>
                  <a:lnTo>
                    <a:pt x="12700" y="8854"/>
                  </a:lnTo>
                  <a:cubicBezTo>
                    <a:pt x="12737" y="8860"/>
                    <a:pt x="12776" y="8863"/>
                    <a:pt x="12816" y="8863"/>
                  </a:cubicBezTo>
                  <a:cubicBezTo>
                    <a:pt x="13184" y="8863"/>
                    <a:pt x="13639" y="8629"/>
                    <a:pt x="13556" y="8380"/>
                  </a:cubicBezTo>
                  <a:lnTo>
                    <a:pt x="13556" y="8380"/>
                  </a:lnTo>
                  <a:lnTo>
                    <a:pt x="13556" y="8411"/>
                  </a:lnTo>
                  <a:cubicBezTo>
                    <a:pt x="11892" y="4266"/>
                    <a:pt x="7399" y="1"/>
                    <a:pt x="2712" y="1"/>
                  </a:cubicBezTo>
                  <a:close/>
                </a:path>
              </a:pathLst>
            </a:custGeom>
            <a:solidFill>
              <a:srgbClr val="8CBE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4"/>
            <p:cNvSpPr/>
            <p:nvPr/>
          </p:nvSpPr>
          <p:spPr>
            <a:xfrm>
              <a:off x="3696300" y="2037575"/>
              <a:ext cx="439150" cy="352000"/>
            </a:xfrm>
            <a:custGeom>
              <a:avLst/>
              <a:gdLst/>
              <a:ahLst/>
              <a:cxnLst/>
              <a:rect l="l" t="t" r="r" b="b"/>
              <a:pathLst>
                <a:path w="17566" h="14080" extrusionOk="0">
                  <a:moveTo>
                    <a:pt x="16282" y="721"/>
                  </a:moveTo>
                  <a:cubicBezTo>
                    <a:pt x="15226" y="3804"/>
                    <a:pt x="14037" y="6880"/>
                    <a:pt x="11434" y="8974"/>
                  </a:cubicBezTo>
                  <a:cubicBezTo>
                    <a:pt x="8656" y="11208"/>
                    <a:pt x="5163" y="12543"/>
                    <a:pt x="1665" y="13125"/>
                  </a:cubicBezTo>
                  <a:lnTo>
                    <a:pt x="1665" y="13125"/>
                  </a:lnTo>
                  <a:cubicBezTo>
                    <a:pt x="2282" y="9956"/>
                    <a:pt x="4540" y="7608"/>
                    <a:pt x="6936" y="5562"/>
                  </a:cubicBezTo>
                  <a:cubicBezTo>
                    <a:pt x="9812" y="3093"/>
                    <a:pt x="12715" y="1658"/>
                    <a:pt x="16282" y="721"/>
                  </a:cubicBezTo>
                  <a:close/>
                  <a:moveTo>
                    <a:pt x="17223" y="1"/>
                  </a:moveTo>
                  <a:cubicBezTo>
                    <a:pt x="17082" y="1"/>
                    <a:pt x="16935" y="27"/>
                    <a:pt x="16894" y="41"/>
                  </a:cubicBezTo>
                  <a:cubicBezTo>
                    <a:pt x="12861" y="971"/>
                    <a:pt x="9666" y="2367"/>
                    <a:pt x="6502" y="5035"/>
                  </a:cubicBezTo>
                  <a:cubicBezTo>
                    <a:pt x="3847" y="7247"/>
                    <a:pt x="1192" y="9825"/>
                    <a:pt x="538" y="13327"/>
                  </a:cubicBezTo>
                  <a:lnTo>
                    <a:pt x="538" y="13327"/>
                  </a:lnTo>
                  <a:cubicBezTo>
                    <a:pt x="188" y="13483"/>
                    <a:pt x="0" y="13823"/>
                    <a:pt x="458" y="13823"/>
                  </a:cubicBezTo>
                  <a:cubicBezTo>
                    <a:pt x="459" y="13823"/>
                    <a:pt x="459" y="13823"/>
                    <a:pt x="460" y="13823"/>
                  </a:cubicBezTo>
                  <a:lnTo>
                    <a:pt x="460" y="13823"/>
                  </a:lnTo>
                  <a:cubicBezTo>
                    <a:pt x="458" y="13841"/>
                    <a:pt x="456" y="13858"/>
                    <a:pt x="453" y="13875"/>
                  </a:cubicBezTo>
                  <a:cubicBezTo>
                    <a:pt x="429" y="14020"/>
                    <a:pt x="582" y="14080"/>
                    <a:pt x="782" y="14080"/>
                  </a:cubicBezTo>
                  <a:cubicBezTo>
                    <a:pt x="1099" y="14080"/>
                    <a:pt x="1532" y="13929"/>
                    <a:pt x="1570" y="13720"/>
                  </a:cubicBezTo>
                  <a:cubicBezTo>
                    <a:pt x="1572" y="13706"/>
                    <a:pt x="1574" y="13692"/>
                    <a:pt x="1576" y="13677"/>
                  </a:cubicBezTo>
                  <a:lnTo>
                    <a:pt x="1576" y="13677"/>
                  </a:lnTo>
                  <a:cubicBezTo>
                    <a:pt x="5099" y="13110"/>
                    <a:pt x="8447" y="11771"/>
                    <a:pt x="11403" y="9781"/>
                  </a:cubicBezTo>
                  <a:cubicBezTo>
                    <a:pt x="14784" y="7454"/>
                    <a:pt x="16242" y="3980"/>
                    <a:pt x="17514" y="196"/>
                  </a:cubicBezTo>
                  <a:cubicBezTo>
                    <a:pt x="17566" y="41"/>
                    <a:pt x="17398" y="1"/>
                    <a:pt x="17223" y="1"/>
                  </a:cubicBezTo>
                  <a:close/>
                </a:path>
              </a:pathLst>
            </a:custGeom>
            <a:solidFill>
              <a:srgbClr val="8CBE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4"/>
            <p:cNvSpPr/>
            <p:nvPr/>
          </p:nvSpPr>
          <p:spPr>
            <a:xfrm>
              <a:off x="3363300" y="2187475"/>
              <a:ext cx="369775" cy="331275"/>
            </a:xfrm>
            <a:custGeom>
              <a:avLst/>
              <a:gdLst/>
              <a:ahLst/>
              <a:cxnLst/>
              <a:rect l="l" t="t" r="r" b="b"/>
              <a:pathLst>
                <a:path w="14791" h="13251" extrusionOk="0">
                  <a:moveTo>
                    <a:pt x="1444" y="822"/>
                  </a:moveTo>
                  <a:lnTo>
                    <a:pt x="1444" y="822"/>
                  </a:lnTo>
                  <a:cubicBezTo>
                    <a:pt x="4081" y="1724"/>
                    <a:pt x="5898" y="5356"/>
                    <a:pt x="7446" y="7290"/>
                  </a:cubicBezTo>
                  <a:cubicBezTo>
                    <a:pt x="8283" y="8314"/>
                    <a:pt x="9524" y="8934"/>
                    <a:pt x="10485" y="9834"/>
                  </a:cubicBezTo>
                  <a:cubicBezTo>
                    <a:pt x="11296" y="10577"/>
                    <a:pt x="12058" y="11370"/>
                    <a:pt x="12771" y="12199"/>
                  </a:cubicBezTo>
                  <a:lnTo>
                    <a:pt x="12771" y="12199"/>
                  </a:lnTo>
                  <a:cubicBezTo>
                    <a:pt x="9753" y="11622"/>
                    <a:pt x="6952" y="10621"/>
                    <a:pt x="5367" y="7662"/>
                  </a:cubicBezTo>
                  <a:cubicBezTo>
                    <a:pt x="4654" y="6359"/>
                    <a:pt x="4220" y="4901"/>
                    <a:pt x="3444" y="3599"/>
                  </a:cubicBezTo>
                  <a:cubicBezTo>
                    <a:pt x="2903" y="2620"/>
                    <a:pt x="1935" y="1813"/>
                    <a:pt x="1444" y="822"/>
                  </a:cubicBezTo>
                  <a:close/>
                  <a:moveTo>
                    <a:pt x="838" y="0"/>
                  </a:moveTo>
                  <a:cubicBezTo>
                    <a:pt x="652" y="0"/>
                    <a:pt x="1" y="156"/>
                    <a:pt x="63" y="466"/>
                  </a:cubicBezTo>
                  <a:cubicBezTo>
                    <a:pt x="435" y="2017"/>
                    <a:pt x="2017" y="3195"/>
                    <a:pt x="2731" y="4622"/>
                  </a:cubicBezTo>
                  <a:cubicBezTo>
                    <a:pt x="3444" y="6080"/>
                    <a:pt x="3940" y="7662"/>
                    <a:pt x="4871" y="8996"/>
                  </a:cubicBezTo>
                  <a:cubicBezTo>
                    <a:pt x="6811" y="11845"/>
                    <a:pt x="10261" y="12562"/>
                    <a:pt x="13457" y="13027"/>
                  </a:cubicBezTo>
                  <a:lnTo>
                    <a:pt x="13457" y="13027"/>
                  </a:lnTo>
                  <a:cubicBezTo>
                    <a:pt x="13490" y="13069"/>
                    <a:pt x="13523" y="13111"/>
                    <a:pt x="13556" y="13153"/>
                  </a:cubicBezTo>
                  <a:cubicBezTo>
                    <a:pt x="13617" y="13221"/>
                    <a:pt x="13727" y="13250"/>
                    <a:pt x="13854" y="13250"/>
                  </a:cubicBezTo>
                  <a:cubicBezTo>
                    <a:pt x="14243" y="13250"/>
                    <a:pt x="14790" y="12976"/>
                    <a:pt x="14580" y="12718"/>
                  </a:cubicBezTo>
                  <a:cubicBezTo>
                    <a:pt x="14567" y="12703"/>
                    <a:pt x="14554" y="12688"/>
                    <a:pt x="14541" y="12672"/>
                  </a:cubicBezTo>
                  <a:lnTo>
                    <a:pt x="14541" y="12672"/>
                  </a:lnTo>
                  <a:cubicBezTo>
                    <a:pt x="14599" y="12581"/>
                    <a:pt x="14566" y="12502"/>
                    <a:pt x="14369" y="12471"/>
                  </a:cubicBezTo>
                  <a:lnTo>
                    <a:pt x="14369" y="12471"/>
                  </a:lnTo>
                  <a:cubicBezTo>
                    <a:pt x="12137" y="9898"/>
                    <a:pt x="9338" y="7978"/>
                    <a:pt x="7383" y="5212"/>
                  </a:cubicBezTo>
                  <a:cubicBezTo>
                    <a:pt x="5926" y="3071"/>
                    <a:pt x="3661" y="156"/>
                    <a:pt x="838" y="0"/>
                  </a:cubicBezTo>
                  <a:close/>
                </a:path>
              </a:pathLst>
            </a:custGeom>
            <a:solidFill>
              <a:srgbClr val="8CBE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4"/>
            <p:cNvSpPr/>
            <p:nvPr/>
          </p:nvSpPr>
          <p:spPr>
            <a:xfrm>
              <a:off x="3636250" y="2375375"/>
              <a:ext cx="441475" cy="350150"/>
            </a:xfrm>
            <a:custGeom>
              <a:avLst/>
              <a:gdLst/>
              <a:ahLst/>
              <a:cxnLst/>
              <a:rect l="l" t="t" r="r" b="b"/>
              <a:pathLst>
                <a:path w="17659" h="14006" extrusionOk="0">
                  <a:moveTo>
                    <a:pt x="15262" y="1321"/>
                  </a:moveTo>
                  <a:cubicBezTo>
                    <a:pt x="13611" y="3164"/>
                    <a:pt x="12658" y="5579"/>
                    <a:pt x="10734" y="7250"/>
                  </a:cubicBezTo>
                  <a:cubicBezTo>
                    <a:pt x="8206" y="9405"/>
                    <a:pt x="5289" y="11059"/>
                    <a:pt x="2141" y="12132"/>
                  </a:cubicBezTo>
                  <a:lnTo>
                    <a:pt x="2141" y="12132"/>
                  </a:lnTo>
                  <a:cubicBezTo>
                    <a:pt x="3533" y="9460"/>
                    <a:pt x="5626" y="7733"/>
                    <a:pt x="8098" y="5761"/>
                  </a:cubicBezTo>
                  <a:cubicBezTo>
                    <a:pt x="9401" y="4706"/>
                    <a:pt x="10455" y="3465"/>
                    <a:pt x="11975" y="2659"/>
                  </a:cubicBezTo>
                  <a:cubicBezTo>
                    <a:pt x="13032" y="2140"/>
                    <a:pt x="14131" y="1691"/>
                    <a:pt x="15262" y="1321"/>
                  </a:cubicBezTo>
                  <a:close/>
                  <a:moveTo>
                    <a:pt x="16910" y="0"/>
                  </a:moveTo>
                  <a:cubicBezTo>
                    <a:pt x="16857" y="0"/>
                    <a:pt x="16804" y="7"/>
                    <a:pt x="16752" y="22"/>
                  </a:cubicBezTo>
                  <a:cubicBezTo>
                    <a:pt x="14922" y="487"/>
                    <a:pt x="13154" y="1139"/>
                    <a:pt x="11448" y="1976"/>
                  </a:cubicBezTo>
                  <a:cubicBezTo>
                    <a:pt x="9835" y="2814"/>
                    <a:pt x="8749" y="4117"/>
                    <a:pt x="7353" y="5233"/>
                  </a:cubicBezTo>
                  <a:cubicBezTo>
                    <a:pt x="4562" y="7460"/>
                    <a:pt x="2258" y="9354"/>
                    <a:pt x="813" y="12545"/>
                  </a:cubicBezTo>
                  <a:lnTo>
                    <a:pt x="813" y="12545"/>
                  </a:lnTo>
                  <a:cubicBezTo>
                    <a:pt x="729" y="12569"/>
                    <a:pt x="645" y="12593"/>
                    <a:pt x="560" y="12616"/>
                  </a:cubicBezTo>
                  <a:cubicBezTo>
                    <a:pt x="0" y="12769"/>
                    <a:pt x="46" y="13318"/>
                    <a:pt x="457" y="13407"/>
                  </a:cubicBezTo>
                  <a:lnTo>
                    <a:pt x="457" y="13407"/>
                  </a:lnTo>
                  <a:cubicBezTo>
                    <a:pt x="439" y="13454"/>
                    <a:pt x="422" y="13500"/>
                    <a:pt x="405" y="13546"/>
                  </a:cubicBezTo>
                  <a:cubicBezTo>
                    <a:pt x="274" y="13859"/>
                    <a:pt x="534" y="14005"/>
                    <a:pt x="830" y="14005"/>
                  </a:cubicBezTo>
                  <a:cubicBezTo>
                    <a:pt x="1094" y="14005"/>
                    <a:pt x="1387" y="13889"/>
                    <a:pt x="1460" y="13671"/>
                  </a:cubicBezTo>
                  <a:cubicBezTo>
                    <a:pt x="1528" y="13486"/>
                    <a:pt x="1599" y="13306"/>
                    <a:pt x="1673" y="13129"/>
                  </a:cubicBezTo>
                  <a:lnTo>
                    <a:pt x="1673" y="13129"/>
                  </a:lnTo>
                  <a:cubicBezTo>
                    <a:pt x="4843" y="12144"/>
                    <a:pt x="7820" y="10597"/>
                    <a:pt x="10486" y="8583"/>
                  </a:cubicBezTo>
                  <a:cubicBezTo>
                    <a:pt x="11758" y="7653"/>
                    <a:pt x="12875" y="6505"/>
                    <a:pt x="13805" y="5233"/>
                  </a:cubicBezTo>
                  <a:cubicBezTo>
                    <a:pt x="14891" y="3620"/>
                    <a:pt x="15666" y="1852"/>
                    <a:pt x="17248" y="673"/>
                  </a:cubicBezTo>
                  <a:cubicBezTo>
                    <a:pt x="17658" y="373"/>
                    <a:pt x="17298" y="0"/>
                    <a:pt x="16910" y="0"/>
                  </a:cubicBezTo>
                  <a:close/>
                </a:path>
              </a:pathLst>
            </a:custGeom>
            <a:solidFill>
              <a:srgbClr val="8CBE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4"/>
            <p:cNvSpPr/>
            <p:nvPr/>
          </p:nvSpPr>
          <p:spPr>
            <a:xfrm>
              <a:off x="3266925" y="2664000"/>
              <a:ext cx="420475" cy="134025"/>
            </a:xfrm>
            <a:custGeom>
              <a:avLst/>
              <a:gdLst/>
              <a:ahLst/>
              <a:cxnLst/>
              <a:rect l="l" t="t" r="r" b="b"/>
              <a:pathLst>
                <a:path w="16819" h="5361" extrusionOk="0">
                  <a:moveTo>
                    <a:pt x="5575" y="864"/>
                  </a:moveTo>
                  <a:cubicBezTo>
                    <a:pt x="6716" y="864"/>
                    <a:pt x="7829" y="1317"/>
                    <a:pt x="8912" y="1784"/>
                  </a:cubicBezTo>
                  <a:cubicBezTo>
                    <a:pt x="10546" y="2442"/>
                    <a:pt x="11816" y="2577"/>
                    <a:pt x="13260" y="2577"/>
                  </a:cubicBezTo>
                  <a:cubicBezTo>
                    <a:pt x="13681" y="2577"/>
                    <a:pt x="14116" y="2566"/>
                    <a:pt x="14579" y="2552"/>
                  </a:cubicBezTo>
                  <a:lnTo>
                    <a:pt x="14579" y="2552"/>
                  </a:lnTo>
                  <a:cubicBezTo>
                    <a:pt x="13415" y="3879"/>
                    <a:pt x="11916" y="4239"/>
                    <a:pt x="10268" y="4239"/>
                  </a:cubicBezTo>
                  <a:cubicBezTo>
                    <a:pt x="8317" y="4239"/>
                    <a:pt x="6157" y="3735"/>
                    <a:pt x="4094" y="3735"/>
                  </a:cubicBezTo>
                  <a:cubicBezTo>
                    <a:pt x="3154" y="3735"/>
                    <a:pt x="2234" y="3840"/>
                    <a:pt x="1363" y="4144"/>
                  </a:cubicBezTo>
                  <a:lnTo>
                    <a:pt x="1363" y="4144"/>
                  </a:lnTo>
                  <a:cubicBezTo>
                    <a:pt x="1778" y="2852"/>
                    <a:pt x="2725" y="1770"/>
                    <a:pt x="3980" y="1195"/>
                  </a:cubicBezTo>
                  <a:cubicBezTo>
                    <a:pt x="4518" y="960"/>
                    <a:pt x="5049" y="864"/>
                    <a:pt x="5575" y="864"/>
                  </a:cubicBezTo>
                  <a:close/>
                  <a:moveTo>
                    <a:pt x="5845" y="1"/>
                  </a:moveTo>
                  <a:cubicBezTo>
                    <a:pt x="5619" y="1"/>
                    <a:pt x="5391" y="16"/>
                    <a:pt x="5159" y="47"/>
                  </a:cubicBezTo>
                  <a:cubicBezTo>
                    <a:pt x="2584" y="419"/>
                    <a:pt x="506" y="2405"/>
                    <a:pt x="40" y="4979"/>
                  </a:cubicBezTo>
                  <a:cubicBezTo>
                    <a:pt x="0" y="5262"/>
                    <a:pt x="263" y="5361"/>
                    <a:pt x="519" y="5361"/>
                  </a:cubicBezTo>
                  <a:cubicBezTo>
                    <a:pt x="656" y="5361"/>
                    <a:pt x="792" y="5333"/>
                    <a:pt x="878" y="5289"/>
                  </a:cubicBezTo>
                  <a:cubicBezTo>
                    <a:pt x="1922" y="4681"/>
                    <a:pt x="3019" y="4484"/>
                    <a:pt x="4143" y="4484"/>
                  </a:cubicBezTo>
                  <a:cubicBezTo>
                    <a:pt x="6225" y="4484"/>
                    <a:pt x="8401" y="5162"/>
                    <a:pt x="10503" y="5162"/>
                  </a:cubicBezTo>
                  <a:cubicBezTo>
                    <a:pt x="10739" y="5162"/>
                    <a:pt x="10974" y="5153"/>
                    <a:pt x="11207" y="5134"/>
                  </a:cubicBezTo>
                  <a:cubicBezTo>
                    <a:pt x="13844" y="4917"/>
                    <a:pt x="15581" y="3459"/>
                    <a:pt x="16667" y="1133"/>
                  </a:cubicBezTo>
                  <a:cubicBezTo>
                    <a:pt x="16819" y="812"/>
                    <a:pt x="16548" y="657"/>
                    <a:pt x="16235" y="657"/>
                  </a:cubicBezTo>
                  <a:cubicBezTo>
                    <a:pt x="15972" y="657"/>
                    <a:pt x="15680" y="766"/>
                    <a:pt x="15581" y="978"/>
                  </a:cubicBezTo>
                  <a:cubicBezTo>
                    <a:pt x="15459" y="1239"/>
                    <a:pt x="15330" y="1481"/>
                    <a:pt x="15196" y="1704"/>
                  </a:cubicBezTo>
                  <a:lnTo>
                    <a:pt x="15196" y="1704"/>
                  </a:lnTo>
                  <a:cubicBezTo>
                    <a:pt x="14478" y="1741"/>
                    <a:pt x="13781" y="1828"/>
                    <a:pt x="13082" y="1828"/>
                  </a:cubicBezTo>
                  <a:cubicBezTo>
                    <a:pt x="12748" y="1828"/>
                    <a:pt x="12413" y="1808"/>
                    <a:pt x="12076" y="1753"/>
                  </a:cubicBezTo>
                  <a:cubicBezTo>
                    <a:pt x="10990" y="1567"/>
                    <a:pt x="9967" y="1226"/>
                    <a:pt x="9005" y="761"/>
                  </a:cubicBezTo>
                  <a:cubicBezTo>
                    <a:pt x="7975" y="349"/>
                    <a:pt x="6946" y="1"/>
                    <a:pt x="5845" y="1"/>
                  </a:cubicBezTo>
                  <a:close/>
                </a:path>
              </a:pathLst>
            </a:custGeom>
            <a:solidFill>
              <a:srgbClr val="8CBE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4"/>
            <p:cNvSpPr/>
            <p:nvPr/>
          </p:nvSpPr>
          <p:spPr>
            <a:xfrm>
              <a:off x="3501350" y="2560000"/>
              <a:ext cx="177875" cy="161425"/>
            </a:xfrm>
            <a:custGeom>
              <a:avLst/>
              <a:gdLst/>
              <a:ahLst/>
              <a:cxnLst/>
              <a:rect l="l" t="t" r="r" b="b"/>
              <a:pathLst>
                <a:path w="7115" h="6457" extrusionOk="0">
                  <a:moveTo>
                    <a:pt x="1384" y="727"/>
                  </a:moveTo>
                  <a:lnTo>
                    <a:pt x="1384" y="727"/>
                  </a:lnTo>
                  <a:cubicBezTo>
                    <a:pt x="2153" y="1115"/>
                    <a:pt x="3566" y="2717"/>
                    <a:pt x="3847" y="2997"/>
                  </a:cubicBezTo>
                  <a:cubicBezTo>
                    <a:pt x="4381" y="3630"/>
                    <a:pt x="4852" y="4301"/>
                    <a:pt x="5260" y="5010"/>
                  </a:cubicBezTo>
                  <a:lnTo>
                    <a:pt x="5260" y="5010"/>
                  </a:lnTo>
                  <a:cubicBezTo>
                    <a:pt x="3423" y="4440"/>
                    <a:pt x="2175" y="2477"/>
                    <a:pt x="1384" y="727"/>
                  </a:cubicBezTo>
                  <a:close/>
                  <a:moveTo>
                    <a:pt x="1252" y="1"/>
                  </a:moveTo>
                  <a:cubicBezTo>
                    <a:pt x="935" y="1"/>
                    <a:pt x="611" y="89"/>
                    <a:pt x="279" y="299"/>
                  </a:cubicBezTo>
                  <a:cubicBezTo>
                    <a:pt x="186" y="361"/>
                    <a:pt x="0" y="485"/>
                    <a:pt x="62" y="640"/>
                  </a:cubicBezTo>
                  <a:cubicBezTo>
                    <a:pt x="1153" y="3136"/>
                    <a:pt x="2880" y="5579"/>
                    <a:pt x="5685" y="5809"/>
                  </a:cubicBezTo>
                  <a:lnTo>
                    <a:pt x="5685" y="5809"/>
                  </a:lnTo>
                  <a:cubicBezTo>
                    <a:pt x="5757" y="5956"/>
                    <a:pt x="5827" y="6105"/>
                    <a:pt x="5894" y="6255"/>
                  </a:cubicBezTo>
                  <a:cubicBezTo>
                    <a:pt x="5955" y="6398"/>
                    <a:pt x="6115" y="6457"/>
                    <a:pt x="6295" y="6457"/>
                  </a:cubicBezTo>
                  <a:cubicBezTo>
                    <a:pt x="6662" y="6457"/>
                    <a:pt x="7115" y="6214"/>
                    <a:pt x="7011" y="5944"/>
                  </a:cubicBezTo>
                  <a:cubicBezTo>
                    <a:pt x="6962" y="5835"/>
                    <a:pt x="6912" y="5727"/>
                    <a:pt x="6861" y="5619"/>
                  </a:cubicBezTo>
                  <a:lnTo>
                    <a:pt x="6861" y="5619"/>
                  </a:lnTo>
                  <a:cubicBezTo>
                    <a:pt x="7050" y="5425"/>
                    <a:pt x="7032" y="5160"/>
                    <a:pt x="6620" y="5138"/>
                  </a:cubicBezTo>
                  <a:lnTo>
                    <a:pt x="6620" y="5138"/>
                  </a:lnTo>
                  <a:cubicBezTo>
                    <a:pt x="5877" y="3718"/>
                    <a:pt x="4894" y="2426"/>
                    <a:pt x="3692" y="1353"/>
                  </a:cubicBezTo>
                  <a:cubicBezTo>
                    <a:pt x="2980" y="711"/>
                    <a:pt x="2150" y="1"/>
                    <a:pt x="1252" y="1"/>
                  </a:cubicBezTo>
                  <a:close/>
                </a:path>
              </a:pathLst>
            </a:custGeom>
            <a:solidFill>
              <a:srgbClr val="8CBE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4"/>
            <p:cNvSpPr/>
            <p:nvPr/>
          </p:nvSpPr>
          <p:spPr>
            <a:xfrm>
              <a:off x="3631300" y="2657975"/>
              <a:ext cx="311325" cy="64150"/>
            </a:xfrm>
            <a:custGeom>
              <a:avLst/>
              <a:gdLst/>
              <a:ahLst/>
              <a:cxnLst/>
              <a:rect l="l" t="t" r="r" b="b"/>
              <a:pathLst>
                <a:path w="12453" h="2566" extrusionOk="0">
                  <a:moveTo>
                    <a:pt x="7387" y="764"/>
                  </a:moveTo>
                  <a:cubicBezTo>
                    <a:pt x="8503" y="764"/>
                    <a:pt x="9620" y="904"/>
                    <a:pt x="10712" y="1187"/>
                  </a:cubicBezTo>
                  <a:lnTo>
                    <a:pt x="10712" y="1187"/>
                  </a:lnTo>
                  <a:cubicBezTo>
                    <a:pt x="9648" y="1660"/>
                    <a:pt x="8524" y="1826"/>
                    <a:pt x="7379" y="1826"/>
                  </a:cubicBezTo>
                  <a:cubicBezTo>
                    <a:pt x="6052" y="1826"/>
                    <a:pt x="4696" y="1604"/>
                    <a:pt x="3366" y="1380"/>
                  </a:cubicBezTo>
                  <a:lnTo>
                    <a:pt x="3366" y="1380"/>
                  </a:lnTo>
                  <a:cubicBezTo>
                    <a:pt x="4669" y="972"/>
                    <a:pt x="6027" y="764"/>
                    <a:pt x="7387" y="764"/>
                  </a:cubicBezTo>
                  <a:close/>
                  <a:moveTo>
                    <a:pt x="7634" y="0"/>
                  </a:moveTo>
                  <a:cubicBezTo>
                    <a:pt x="5670" y="0"/>
                    <a:pt x="3718" y="385"/>
                    <a:pt x="1895" y="1141"/>
                  </a:cubicBezTo>
                  <a:lnTo>
                    <a:pt x="1895" y="1141"/>
                  </a:lnTo>
                  <a:cubicBezTo>
                    <a:pt x="1628" y="1101"/>
                    <a:pt x="1362" y="1064"/>
                    <a:pt x="1099" y="1033"/>
                  </a:cubicBezTo>
                  <a:cubicBezTo>
                    <a:pt x="1078" y="1030"/>
                    <a:pt x="1057" y="1029"/>
                    <a:pt x="1036" y="1029"/>
                  </a:cubicBezTo>
                  <a:cubicBezTo>
                    <a:pt x="544" y="1029"/>
                    <a:pt x="0" y="1661"/>
                    <a:pt x="608" y="1794"/>
                  </a:cubicBezTo>
                  <a:lnTo>
                    <a:pt x="608" y="1794"/>
                  </a:lnTo>
                  <a:cubicBezTo>
                    <a:pt x="396" y="2036"/>
                    <a:pt x="649" y="2290"/>
                    <a:pt x="990" y="2290"/>
                  </a:cubicBezTo>
                  <a:cubicBezTo>
                    <a:pt x="1094" y="2290"/>
                    <a:pt x="1206" y="2266"/>
                    <a:pt x="1316" y="2211"/>
                  </a:cubicBezTo>
                  <a:cubicBezTo>
                    <a:pt x="1490" y="2124"/>
                    <a:pt x="1664" y="2040"/>
                    <a:pt x="1841" y="1961"/>
                  </a:cubicBezTo>
                  <a:lnTo>
                    <a:pt x="1841" y="1961"/>
                  </a:lnTo>
                  <a:cubicBezTo>
                    <a:pt x="3668" y="2226"/>
                    <a:pt x="5483" y="2566"/>
                    <a:pt x="7261" y="2566"/>
                  </a:cubicBezTo>
                  <a:cubicBezTo>
                    <a:pt x="8938" y="2566"/>
                    <a:pt x="10582" y="2264"/>
                    <a:pt x="12173" y="1312"/>
                  </a:cubicBezTo>
                  <a:cubicBezTo>
                    <a:pt x="12452" y="1188"/>
                    <a:pt x="12421" y="785"/>
                    <a:pt x="12142" y="691"/>
                  </a:cubicBezTo>
                  <a:cubicBezTo>
                    <a:pt x="10669" y="229"/>
                    <a:pt x="9148" y="0"/>
                    <a:pt x="7634" y="0"/>
                  </a:cubicBezTo>
                  <a:close/>
                </a:path>
              </a:pathLst>
            </a:custGeom>
            <a:solidFill>
              <a:srgbClr val="8CBE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4"/>
            <p:cNvSpPr/>
            <p:nvPr/>
          </p:nvSpPr>
          <p:spPr>
            <a:xfrm>
              <a:off x="3596925" y="2760425"/>
              <a:ext cx="204875" cy="192375"/>
            </a:xfrm>
            <a:custGeom>
              <a:avLst/>
              <a:gdLst/>
              <a:ahLst/>
              <a:cxnLst/>
              <a:rect l="l" t="t" r="r" b="b"/>
              <a:pathLst>
                <a:path w="8195" h="7695" extrusionOk="0">
                  <a:moveTo>
                    <a:pt x="6571" y="951"/>
                  </a:moveTo>
                  <a:lnTo>
                    <a:pt x="6571" y="951"/>
                  </a:lnTo>
                  <a:cubicBezTo>
                    <a:pt x="5247" y="3030"/>
                    <a:pt x="3798" y="5093"/>
                    <a:pt x="1727" y="6424"/>
                  </a:cubicBezTo>
                  <a:lnTo>
                    <a:pt x="1727" y="6424"/>
                  </a:lnTo>
                  <a:cubicBezTo>
                    <a:pt x="2612" y="4215"/>
                    <a:pt x="4386" y="1771"/>
                    <a:pt x="6571" y="951"/>
                  </a:cubicBezTo>
                  <a:close/>
                  <a:moveTo>
                    <a:pt x="7631" y="1"/>
                  </a:moveTo>
                  <a:cubicBezTo>
                    <a:pt x="7607" y="1"/>
                    <a:pt x="7583" y="3"/>
                    <a:pt x="7561" y="6"/>
                  </a:cubicBezTo>
                  <a:cubicBezTo>
                    <a:pt x="4075" y="582"/>
                    <a:pt x="1419" y="3913"/>
                    <a:pt x="373" y="7162"/>
                  </a:cubicBezTo>
                  <a:lnTo>
                    <a:pt x="373" y="7162"/>
                  </a:lnTo>
                  <a:cubicBezTo>
                    <a:pt x="1" y="7419"/>
                    <a:pt x="285" y="7695"/>
                    <a:pt x="675" y="7695"/>
                  </a:cubicBezTo>
                  <a:cubicBezTo>
                    <a:pt x="775" y="7695"/>
                    <a:pt x="881" y="7677"/>
                    <a:pt x="985" y="7636"/>
                  </a:cubicBezTo>
                  <a:cubicBezTo>
                    <a:pt x="4180" y="6178"/>
                    <a:pt x="6197" y="3294"/>
                    <a:pt x="8027" y="409"/>
                  </a:cubicBezTo>
                  <a:cubicBezTo>
                    <a:pt x="8194" y="129"/>
                    <a:pt x="7858" y="1"/>
                    <a:pt x="7631" y="1"/>
                  </a:cubicBezTo>
                  <a:close/>
                </a:path>
              </a:pathLst>
            </a:custGeom>
            <a:solidFill>
              <a:srgbClr val="8CBE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4"/>
            <p:cNvSpPr/>
            <p:nvPr/>
          </p:nvSpPr>
          <p:spPr>
            <a:xfrm>
              <a:off x="3388900" y="2884800"/>
              <a:ext cx="251650" cy="86400"/>
            </a:xfrm>
            <a:custGeom>
              <a:avLst/>
              <a:gdLst/>
              <a:ahLst/>
              <a:cxnLst/>
              <a:rect l="l" t="t" r="r" b="b"/>
              <a:pathLst>
                <a:path w="10066" h="3456" extrusionOk="0">
                  <a:moveTo>
                    <a:pt x="3492" y="565"/>
                  </a:moveTo>
                  <a:cubicBezTo>
                    <a:pt x="5349" y="565"/>
                    <a:pt x="7136" y="945"/>
                    <a:pt x="8517" y="2362"/>
                  </a:cubicBezTo>
                  <a:lnTo>
                    <a:pt x="8517" y="2362"/>
                  </a:lnTo>
                  <a:cubicBezTo>
                    <a:pt x="8038" y="2772"/>
                    <a:pt x="7459" y="2939"/>
                    <a:pt x="6837" y="2939"/>
                  </a:cubicBezTo>
                  <a:cubicBezTo>
                    <a:pt x="5085" y="2939"/>
                    <a:pt x="2983" y="1617"/>
                    <a:pt x="1741" y="656"/>
                  </a:cubicBezTo>
                  <a:lnTo>
                    <a:pt x="1741" y="656"/>
                  </a:lnTo>
                  <a:cubicBezTo>
                    <a:pt x="2325" y="602"/>
                    <a:pt x="2911" y="565"/>
                    <a:pt x="3492" y="565"/>
                  </a:cubicBezTo>
                  <a:close/>
                  <a:moveTo>
                    <a:pt x="4097" y="1"/>
                  </a:moveTo>
                  <a:cubicBezTo>
                    <a:pt x="3013" y="1"/>
                    <a:pt x="1913" y="118"/>
                    <a:pt x="869" y="242"/>
                  </a:cubicBezTo>
                  <a:cubicBezTo>
                    <a:pt x="776" y="242"/>
                    <a:pt x="1" y="521"/>
                    <a:pt x="249" y="707"/>
                  </a:cubicBezTo>
                  <a:cubicBezTo>
                    <a:pt x="1821" y="2014"/>
                    <a:pt x="4349" y="3456"/>
                    <a:pt x="6627" y="3456"/>
                  </a:cubicBezTo>
                  <a:cubicBezTo>
                    <a:pt x="7464" y="3456"/>
                    <a:pt x="8267" y="3261"/>
                    <a:pt x="8977" y="2794"/>
                  </a:cubicBezTo>
                  <a:lnTo>
                    <a:pt x="8977" y="2794"/>
                  </a:lnTo>
                  <a:cubicBezTo>
                    <a:pt x="9006" y="2798"/>
                    <a:pt x="9037" y="2801"/>
                    <a:pt x="9070" y="2801"/>
                  </a:cubicBezTo>
                  <a:cubicBezTo>
                    <a:pt x="9440" y="2801"/>
                    <a:pt x="10065" y="2507"/>
                    <a:pt x="9896" y="2289"/>
                  </a:cubicBezTo>
                  <a:lnTo>
                    <a:pt x="9865" y="2289"/>
                  </a:lnTo>
                  <a:cubicBezTo>
                    <a:pt x="9824" y="2239"/>
                    <a:pt x="9782" y="2190"/>
                    <a:pt x="9740" y="2141"/>
                  </a:cubicBezTo>
                  <a:lnTo>
                    <a:pt x="9740" y="2141"/>
                  </a:lnTo>
                  <a:cubicBezTo>
                    <a:pt x="9761" y="2119"/>
                    <a:pt x="9782" y="2095"/>
                    <a:pt x="9803" y="2072"/>
                  </a:cubicBezTo>
                  <a:cubicBezTo>
                    <a:pt x="9923" y="1939"/>
                    <a:pt x="9791" y="1886"/>
                    <a:pt x="9584" y="1886"/>
                  </a:cubicBezTo>
                  <a:cubicBezTo>
                    <a:pt x="9559" y="1886"/>
                    <a:pt x="9532" y="1886"/>
                    <a:pt x="9506" y="1888"/>
                  </a:cubicBezTo>
                  <a:lnTo>
                    <a:pt x="9506" y="1888"/>
                  </a:lnTo>
                  <a:cubicBezTo>
                    <a:pt x="8047" y="399"/>
                    <a:pt x="6097" y="1"/>
                    <a:pt x="4097" y="1"/>
                  </a:cubicBezTo>
                  <a:close/>
                </a:path>
              </a:pathLst>
            </a:custGeom>
            <a:solidFill>
              <a:srgbClr val="8CBE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4"/>
            <p:cNvSpPr/>
            <p:nvPr/>
          </p:nvSpPr>
          <p:spPr>
            <a:xfrm>
              <a:off x="3060100" y="2488550"/>
              <a:ext cx="300900" cy="466975"/>
            </a:xfrm>
            <a:custGeom>
              <a:avLst/>
              <a:gdLst/>
              <a:ahLst/>
              <a:cxnLst/>
              <a:rect l="l" t="t" r="r" b="b"/>
              <a:pathLst>
                <a:path w="12036" h="18679" extrusionOk="0">
                  <a:moveTo>
                    <a:pt x="2705" y="2356"/>
                  </a:moveTo>
                  <a:cubicBezTo>
                    <a:pt x="3562" y="4879"/>
                    <a:pt x="4619" y="7489"/>
                    <a:pt x="6049" y="9609"/>
                  </a:cubicBezTo>
                  <a:cubicBezTo>
                    <a:pt x="7811" y="12222"/>
                    <a:pt x="10657" y="14391"/>
                    <a:pt x="10561" y="17746"/>
                  </a:cubicBezTo>
                  <a:lnTo>
                    <a:pt x="10561" y="17746"/>
                  </a:lnTo>
                  <a:cubicBezTo>
                    <a:pt x="7835" y="16142"/>
                    <a:pt x="4428" y="14109"/>
                    <a:pt x="2854" y="11439"/>
                  </a:cubicBezTo>
                  <a:cubicBezTo>
                    <a:pt x="2017" y="9981"/>
                    <a:pt x="2110" y="8306"/>
                    <a:pt x="2203" y="6662"/>
                  </a:cubicBezTo>
                  <a:cubicBezTo>
                    <a:pt x="2264" y="5224"/>
                    <a:pt x="2435" y="3785"/>
                    <a:pt x="2705" y="2356"/>
                  </a:cubicBezTo>
                  <a:close/>
                  <a:moveTo>
                    <a:pt x="2930" y="1"/>
                  </a:moveTo>
                  <a:cubicBezTo>
                    <a:pt x="2611" y="1"/>
                    <a:pt x="2122" y="190"/>
                    <a:pt x="2079" y="365"/>
                  </a:cubicBezTo>
                  <a:cubicBezTo>
                    <a:pt x="1303" y="3560"/>
                    <a:pt x="0" y="8678"/>
                    <a:pt x="1768" y="11718"/>
                  </a:cubicBezTo>
                  <a:cubicBezTo>
                    <a:pt x="3506" y="14789"/>
                    <a:pt x="7445" y="16898"/>
                    <a:pt x="10330" y="18635"/>
                  </a:cubicBezTo>
                  <a:cubicBezTo>
                    <a:pt x="10375" y="18666"/>
                    <a:pt x="10439" y="18679"/>
                    <a:pt x="10513" y="18679"/>
                  </a:cubicBezTo>
                  <a:cubicBezTo>
                    <a:pt x="10778" y="18679"/>
                    <a:pt x="11173" y="18512"/>
                    <a:pt x="11335" y="18376"/>
                  </a:cubicBezTo>
                  <a:lnTo>
                    <a:pt x="11335" y="18376"/>
                  </a:lnTo>
                  <a:cubicBezTo>
                    <a:pt x="11498" y="18314"/>
                    <a:pt x="11622" y="18230"/>
                    <a:pt x="11633" y="18139"/>
                  </a:cubicBezTo>
                  <a:cubicBezTo>
                    <a:pt x="12036" y="14851"/>
                    <a:pt x="9802" y="12711"/>
                    <a:pt x="7941" y="10322"/>
                  </a:cubicBezTo>
                  <a:cubicBezTo>
                    <a:pt x="5646" y="7437"/>
                    <a:pt x="4281" y="3591"/>
                    <a:pt x="3195" y="117"/>
                  </a:cubicBezTo>
                  <a:cubicBezTo>
                    <a:pt x="3168" y="34"/>
                    <a:pt x="3064" y="1"/>
                    <a:pt x="2930" y="1"/>
                  </a:cubicBezTo>
                  <a:close/>
                </a:path>
              </a:pathLst>
            </a:custGeom>
            <a:solidFill>
              <a:srgbClr val="8CBE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4"/>
            <p:cNvSpPr/>
            <p:nvPr/>
          </p:nvSpPr>
          <p:spPr>
            <a:xfrm>
              <a:off x="3026750" y="2889000"/>
              <a:ext cx="333600" cy="115875"/>
            </a:xfrm>
            <a:custGeom>
              <a:avLst/>
              <a:gdLst/>
              <a:ahLst/>
              <a:cxnLst/>
              <a:rect l="l" t="t" r="r" b="b"/>
              <a:pathLst>
                <a:path w="13344" h="4635" extrusionOk="0">
                  <a:moveTo>
                    <a:pt x="6896" y="830"/>
                  </a:moveTo>
                  <a:cubicBezTo>
                    <a:pt x="8651" y="830"/>
                    <a:pt x="10331" y="1198"/>
                    <a:pt x="11446" y="2216"/>
                  </a:cubicBezTo>
                  <a:lnTo>
                    <a:pt x="11446" y="2216"/>
                  </a:lnTo>
                  <a:cubicBezTo>
                    <a:pt x="10103" y="3070"/>
                    <a:pt x="8769" y="3754"/>
                    <a:pt x="7270" y="3754"/>
                  </a:cubicBezTo>
                  <a:cubicBezTo>
                    <a:pt x="6723" y="3754"/>
                    <a:pt x="6153" y="3663"/>
                    <a:pt x="5553" y="3455"/>
                  </a:cubicBezTo>
                  <a:cubicBezTo>
                    <a:pt x="4276" y="2995"/>
                    <a:pt x="3019" y="2325"/>
                    <a:pt x="1784" y="1687"/>
                  </a:cubicBezTo>
                  <a:lnTo>
                    <a:pt x="1784" y="1687"/>
                  </a:lnTo>
                  <a:cubicBezTo>
                    <a:pt x="3214" y="1217"/>
                    <a:pt x="5095" y="830"/>
                    <a:pt x="6896" y="830"/>
                  </a:cubicBezTo>
                  <a:close/>
                  <a:moveTo>
                    <a:pt x="7205" y="0"/>
                  </a:moveTo>
                  <a:cubicBezTo>
                    <a:pt x="4739" y="0"/>
                    <a:pt x="2141" y="657"/>
                    <a:pt x="435" y="1346"/>
                  </a:cubicBezTo>
                  <a:cubicBezTo>
                    <a:pt x="94" y="1470"/>
                    <a:pt x="0" y="1873"/>
                    <a:pt x="373" y="2028"/>
                  </a:cubicBezTo>
                  <a:cubicBezTo>
                    <a:pt x="2420" y="3052"/>
                    <a:pt x="4715" y="4603"/>
                    <a:pt x="7073" y="4634"/>
                  </a:cubicBezTo>
                  <a:cubicBezTo>
                    <a:pt x="7101" y="4634"/>
                    <a:pt x="7129" y="4634"/>
                    <a:pt x="7158" y="4634"/>
                  </a:cubicBezTo>
                  <a:cubicBezTo>
                    <a:pt x="8945" y="4634"/>
                    <a:pt x="10525" y="3791"/>
                    <a:pt x="11999" y="2843"/>
                  </a:cubicBezTo>
                  <a:lnTo>
                    <a:pt x="11999" y="2843"/>
                  </a:lnTo>
                  <a:cubicBezTo>
                    <a:pt x="12033" y="2891"/>
                    <a:pt x="12066" y="2940"/>
                    <a:pt x="12098" y="2990"/>
                  </a:cubicBezTo>
                  <a:cubicBezTo>
                    <a:pt x="12169" y="3105"/>
                    <a:pt x="12309" y="3154"/>
                    <a:pt x="12465" y="3154"/>
                  </a:cubicBezTo>
                  <a:cubicBezTo>
                    <a:pt x="12853" y="3154"/>
                    <a:pt x="13343" y="2848"/>
                    <a:pt x="13122" y="2493"/>
                  </a:cubicBezTo>
                  <a:cubicBezTo>
                    <a:pt x="13035" y="2359"/>
                    <a:pt x="12943" y="2232"/>
                    <a:pt x="12846" y="2110"/>
                  </a:cubicBezTo>
                  <a:lnTo>
                    <a:pt x="12846" y="2110"/>
                  </a:lnTo>
                  <a:cubicBezTo>
                    <a:pt x="12831" y="2038"/>
                    <a:pt x="12773" y="1974"/>
                    <a:pt x="12689" y="1925"/>
                  </a:cubicBezTo>
                  <a:lnTo>
                    <a:pt x="12689" y="1925"/>
                  </a:lnTo>
                  <a:cubicBezTo>
                    <a:pt x="11418" y="502"/>
                    <a:pt x="9362" y="0"/>
                    <a:pt x="7205" y="0"/>
                  </a:cubicBezTo>
                  <a:close/>
                </a:path>
              </a:pathLst>
            </a:custGeom>
            <a:solidFill>
              <a:srgbClr val="8CBE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4"/>
            <p:cNvSpPr/>
            <p:nvPr/>
          </p:nvSpPr>
          <p:spPr>
            <a:xfrm>
              <a:off x="3103525" y="3018500"/>
              <a:ext cx="382200" cy="152775"/>
            </a:xfrm>
            <a:custGeom>
              <a:avLst/>
              <a:gdLst/>
              <a:ahLst/>
              <a:cxnLst/>
              <a:rect l="l" t="t" r="r" b="b"/>
              <a:pathLst>
                <a:path w="15288" h="6111" extrusionOk="0">
                  <a:moveTo>
                    <a:pt x="11629" y="670"/>
                  </a:moveTo>
                  <a:cubicBezTo>
                    <a:pt x="12392" y="670"/>
                    <a:pt x="13146" y="896"/>
                    <a:pt x="13866" y="1470"/>
                  </a:cubicBezTo>
                  <a:cubicBezTo>
                    <a:pt x="13910" y="1505"/>
                    <a:pt x="13969" y="1527"/>
                    <a:pt x="14038" y="1537"/>
                  </a:cubicBezTo>
                  <a:lnTo>
                    <a:pt x="14038" y="1537"/>
                  </a:lnTo>
                  <a:cubicBezTo>
                    <a:pt x="13228" y="4218"/>
                    <a:pt x="10107" y="4686"/>
                    <a:pt x="7631" y="5099"/>
                  </a:cubicBezTo>
                  <a:cubicBezTo>
                    <a:pt x="5965" y="5354"/>
                    <a:pt x="4299" y="5487"/>
                    <a:pt x="2620" y="5487"/>
                  </a:cubicBezTo>
                  <a:cubicBezTo>
                    <a:pt x="2365" y="5487"/>
                    <a:pt x="2111" y="5484"/>
                    <a:pt x="1855" y="5478"/>
                  </a:cubicBezTo>
                  <a:lnTo>
                    <a:pt x="1855" y="5478"/>
                  </a:lnTo>
                  <a:lnTo>
                    <a:pt x="6359" y="2897"/>
                  </a:lnTo>
                  <a:cubicBezTo>
                    <a:pt x="7915" y="1977"/>
                    <a:pt x="9795" y="670"/>
                    <a:pt x="11629" y="670"/>
                  </a:cubicBezTo>
                  <a:close/>
                  <a:moveTo>
                    <a:pt x="11930" y="1"/>
                  </a:moveTo>
                  <a:cubicBezTo>
                    <a:pt x="11077" y="1"/>
                    <a:pt x="10207" y="204"/>
                    <a:pt x="9368" y="539"/>
                  </a:cubicBezTo>
                  <a:cubicBezTo>
                    <a:pt x="6204" y="1811"/>
                    <a:pt x="3257" y="3889"/>
                    <a:pt x="342" y="5595"/>
                  </a:cubicBezTo>
                  <a:cubicBezTo>
                    <a:pt x="0" y="5782"/>
                    <a:pt x="124" y="6061"/>
                    <a:pt x="466" y="6061"/>
                  </a:cubicBezTo>
                  <a:cubicBezTo>
                    <a:pt x="1069" y="6094"/>
                    <a:pt x="1671" y="6110"/>
                    <a:pt x="2271" y="6110"/>
                  </a:cubicBezTo>
                  <a:cubicBezTo>
                    <a:pt x="5039" y="6110"/>
                    <a:pt x="7778" y="5762"/>
                    <a:pt x="10454" y="5099"/>
                  </a:cubicBezTo>
                  <a:cubicBezTo>
                    <a:pt x="12780" y="4510"/>
                    <a:pt x="14766" y="3517"/>
                    <a:pt x="15262" y="974"/>
                  </a:cubicBezTo>
                  <a:cubicBezTo>
                    <a:pt x="15287" y="796"/>
                    <a:pt x="15116" y="722"/>
                    <a:pt x="14900" y="722"/>
                  </a:cubicBezTo>
                  <a:cubicBezTo>
                    <a:pt x="14787" y="722"/>
                    <a:pt x="14660" y="743"/>
                    <a:pt x="14544" y="780"/>
                  </a:cubicBezTo>
                  <a:lnTo>
                    <a:pt x="14544" y="780"/>
                  </a:lnTo>
                  <a:cubicBezTo>
                    <a:pt x="13731" y="232"/>
                    <a:pt x="12840" y="1"/>
                    <a:pt x="11930" y="1"/>
                  </a:cubicBezTo>
                  <a:close/>
                </a:path>
              </a:pathLst>
            </a:custGeom>
            <a:solidFill>
              <a:srgbClr val="8CBE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4"/>
            <p:cNvSpPr/>
            <p:nvPr/>
          </p:nvSpPr>
          <p:spPr>
            <a:xfrm>
              <a:off x="3296100" y="3087275"/>
              <a:ext cx="216125" cy="333150"/>
            </a:xfrm>
            <a:custGeom>
              <a:avLst/>
              <a:gdLst/>
              <a:ahLst/>
              <a:cxnLst/>
              <a:rect l="l" t="t" r="r" b="b"/>
              <a:pathLst>
                <a:path w="8645" h="13326" extrusionOk="0">
                  <a:moveTo>
                    <a:pt x="5528" y="890"/>
                  </a:moveTo>
                  <a:cubicBezTo>
                    <a:pt x="7061" y="4499"/>
                    <a:pt x="7427" y="8493"/>
                    <a:pt x="6603" y="12314"/>
                  </a:cubicBezTo>
                  <a:lnTo>
                    <a:pt x="6603" y="12314"/>
                  </a:lnTo>
                  <a:cubicBezTo>
                    <a:pt x="3643" y="9738"/>
                    <a:pt x="1339" y="2794"/>
                    <a:pt x="5528" y="890"/>
                  </a:cubicBezTo>
                  <a:close/>
                  <a:moveTo>
                    <a:pt x="6188" y="1"/>
                  </a:moveTo>
                  <a:cubicBezTo>
                    <a:pt x="5837" y="1"/>
                    <a:pt x="5224" y="245"/>
                    <a:pt x="5295" y="363"/>
                  </a:cubicBezTo>
                  <a:cubicBezTo>
                    <a:pt x="5327" y="433"/>
                    <a:pt x="5359" y="503"/>
                    <a:pt x="5390" y="574"/>
                  </a:cubicBezTo>
                  <a:lnTo>
                    <a:pt x="5390" y="574"/>
                  </a:lnTo>
                  <a:cubicBezTo>
                    <a:pt x="1" y="2629"/>
                    <a:pt x="2231" y="11024"/>
                    <a:pt x="6411" y="13298"/>
                  </a:cubicBezTo>
                  <a:cubicBezTo>
                    <a:pt x="6449" y="13317"/>
                    <a:pt x="6512" y="13325"/>
                    <a:pt x="6590" y="13325"/>
                  </a:cubicBezTo>
                  <a:cubicBezTo>
                    <a:pt x="6894" y="13325"/>
                    <a:pt x="7416" y="13192"/>
                    <a:pt x="7466" y="13019"/>
                  </a:cubicBezTo>
                  <a:cubicBezTo>
                    <a:pt x="8645" y="8707"/>
                    <a:pt x="8272" y="4116"/>
                    <a:pt x="6411" y="84"/>
                  </a:cubicBezTo>
                  <a:cubicBezTo>
                    <a:pt x="6382" y="25"/>
                    <a:pt x="6297" y="1"/>
                    <a:pt x="6188" y="1"/>
                  </a:cubicBezTo>
                  <a:close/>
                </a:path>
              </a:pathLst>
            </a:custGeom>
            <a:solidFill>
              <a:srgbClr val="8CBE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4"/>
            <p:cNvSpPr/>
            <p:nvPr/>
          </p:nvSpPr>
          <p:spPr>
            <a:xfrm>
              <a:off x="3568025" y="2838900"/>
              <a:ext cx="380325" cy="518525"/>
            </a:xfrm>
            <a:custGeom>
              <a:avLst/>
              <a:gdLst/>
              <a:ahLst/>
              <a:cxnLst/>
              <a:rect l="l" t="t" r="r" b="b"/>
              <a:pathLst>
                <a:path w="15213" h="20741" extrusionOk="0">
                  <a:moveTo>
                    <a:pt x="14007" y="1219"/>
                  </a:moveTo>
                  <a:lnTo>
                    <a:pt x="14007" y="1219"/>
                  </a:lnTo>
                  <a:cubicBezTo>
                    <a:pt x="13109" y="8350"/>
                    <a:pt x="6594" y="13065"/>
                    <a:pt x="3758" y="19468"/>
                  </a:cubicBezTo>
                  <a:lnTo>
                    <a:pt x="3758" y="19468"/>
                  </a:lnTo>
                  <a:cubicBezTo>
                    <a:pt x="2512" y="18332"/>
                    <a:pt x="2117" y="16355"/>
                    <a:pt x="2141" y="14703"/>
                  </a:cubicBezTo>
                  <a:cubicBezTo>
                    <a:pt x="2203" y="12345"/>
                    <a:pt x="3196" y="10112"/>
                    <a:pt x="4871" y="8468"/>
                  </a:cubicBezTo>
                  <a:cubicBezTo>
                    <a:pt x="7533" y="5723"/>
                    <a:pt x="10888" y="3499"/>
                    <a:pt x="14007" y="1219"/>
                  </a:cubicBezTo>
                  <a:close/>
                  <a:moveTo>
                    <a:pt x="14911" y="0"/>
                  </a:moveTo>
                  <a:cubicBezTo>
                    <a:pt x="14653" y="0"/>
                    <a:pt x="14301" y="142"/>
                    <a:pt x="14208" y="217"/>
                  </a:cubicBezTo>
                  <a:cubicBezTo>
                    <a:pt x="11881" y="1985"/>
                    <a:pt x="9555" y="3753"/>
                    <a:pt x="7260" y="5521"/>
                  </a:cubicBezTo>
                  <a:cubicBezTo>
                    <a:pt x="5460" y="6886"/>
                    <a:pt x="3599" y="8313"/>
                    <a:pt x="2389" y="10236"/>
                  </a:cubicBezTo>
                  <a:cubicBezTo>
                    <a:pt x="528" y="13121"/>
                    <a:pt x="1" y="19387"/>
                    <a:pt x="4096" y="20720"/>
                  </a:cubicBezTo>
                  <a:cubicBezTo>
                    <a:pt x="4133" y="20734"/>
                    <a:pt x="4178" y="20740"/>
                    <a:pt x="4228" y="20740"/>
                  </a:cubicBezTo>
                  <a:cubicBezTo>
                    <a:pt x="4637" y="20740"/>
                    <a:pt x="5382" y="20331"/>
                    <a:pt x="4995" y="20193"/>
                  </a:cubicBezTo>
                  <a:cubicBezTo>
                    <a:pt x="4850" y="20145"/>
                    <a:pt x="4711" y="20088"/>
                    <a:pt x="4578" y="20024"/>
                  </a:cubicBezTo>
                  <a:lnTo>
                    <a:pt x="4578" y="20024"/>
                  </a:lnTo>
                  <a:cubicBezTo>
                    <a:pt x="7322" y="13038"/>
                    <a:pt x="14705" y="8172"/>
                    <a:pt x="15200" y="248"/>
                  </a:cubicBezTo>
                  <a:cubicBezTo>
                    <a:pt x="15213" y="62"/>
                    <a:pt x="15082" y="0"/>
                    <a:pt x="14911" y="0"/>
                  </a:cubicBezTo>
                  <a:close/>
                </a:path>
              </a:pathLst>
            </a:custGeom>
            <a:solidFill>
              <a:srgbClr val="8CBE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4"/>
            <p:cNvSpPr/>
            <p:nvPr/>
          </p:nvSpPr>
          <p:spPr>
            <a:xfrm>
              <a:off x="3653750" y="3228600"/>
              <a:ext cx="477550" cy="187900"/>
            </a:xfrm>
            <a:custGeom>
              <a:avLst/>
              <a:gdLst/>
              <a:ahLst/>
              <a:cxnLst/>
              <a:rect l="l" t="t" r="r" b="b"/>
              <a:pathLst>
                <a:path w="19102" h="7516" extrusionOk="0">
                  <a:moveTo>
                    <a:pt x="10660" y="570"/>
                  </a:moveTo>
                  <a:cubicBezTo>
                    <a:pt x="12462" y="570"/>
                    <a:pt x="14240" y="687"/>
                    <a:pt x="16030" y="687"/>
                  </a:cubicBezTo>
                  <a:cubicBezTo>
                    <a:pt x="16332" y="687"/>
                    <a:pt x="16635" y="684"/>
                    <a:pt x="16939" y="676"/>
                  </a:cubicBezTo>
                  <a:lnTo>
                    <a:pt x="16939" y="676"/>
                  </a:lnTo>
                  <a:cubicBezTo>
                    <a:pt x="14822" y="1878"/>
                    <a:pt x="13300" y="3966"/>
                    <a:pt x="11182" y="5194"/>
                  </a:cubicBezTo>
                  <a:cubicBezTo>
                    <a:pt x="10158" y="5784"/>
                    <a:pt x="9073" y="6218"/>
                    <a:pt x="7956" y="6497"/>
                  </a:cubicBezTo>
                  <a:cubicBezTo>
                    <a:pt x="7302" y="6652"/>
                    <a:pt x="6140" y="6884"/>
                    <a:pt x="5072" y="6884"/>
                  </a:cubicBezTo>
                  <a:cubicBezTo>
                    <a:pt x="4216" y="6884"/>
                    <a:pt x="3421" y="6735"/>
                    <a:pt x="2993" y="6280"/>
                  </a:cubicBezTo>
                  <a:cubicBezTo>
                    <a:pt x="2362" y="5650"/>
                    <a:pt x="2286" y="4814"/>
                    <a:pt x="1695" y="4290"/>
                  </a:cubicBezTo>
                  <a:lnTo>
                    <a:pt x="1695" y="4290"/>
                  </a:lnTo>
                  <a:cubicBezTo>
                    <a:pt x="1719" y="1121"/>
                    <a:pt x="8070" y="602"/>
                    <a:pt x="10220" y="573"/>
                  </a:cubicBezTo>
                  <a:cubicBezTo>
                    <a:pt x="10367" y="571"/>
                    <a:pt x="10514" y="570"/>
                    <a:pt x="10660" y="570"/>
                  </a:cubicBezTo>
                  <a:close/>
                  <a:moveTo>
                    <a:pt x="10987" y="0"/>
                  </a:moveTo>
                  <a:cubicBezTo>
                    <a:pt x="9356" y="0"/>
                    <a:pt x="7731" y="100"/>
                    <a:pt x="6126" y="479"/>
                  </a:cubicBezTo>
                  <a:cubicBezTo>
                    <a:pt x="4352" y="916"/>
                    <a:pt x="1113" y="2025"/>
                    <a:pt x="614" y="4061"/>
                  </a:cubicBezTo>
                  <a:lnTo>
                    <a:pt x="614" y="4061"/>
                  </a:lnTo>
                  <a:cubicBezTo>
                    <a:pt x="282" y="4185"/>
                    <a:pt x="1" y="4400"/>
                    <a:pt x="263" y="4512"/>
                  </a:cubicBezTo>
                  <a:cubicBezTo>
                    <a:pt x="367" y="4553"/>
                    <a:pt x="462" y="4601"/>
                    <a:pt x="549" y="4656"/>
                  </a:cubicBezTo>
                  <a:lnTo>
                    <a:pt x="549" y="4656"/>
                  </a:lnTo>
                  <a:cubicBezTo>
                    <a:pt x="551" y="4751"/>
                    <a:pt x="559" y="4848"/>
                    <a:pt x="573" y="4946"/>
                  </a:cubicBezTo>
                  <a:cubicBezTo>
                    <a:pt x="594" y="5060"/>
                    <a:pt x="732" y="5108"/>
                    <a:pt x="904" y="5108"/>
                  </a:cubicBezTo>
                  <a:cubicBezTo>
                    <a:pt x="947" y="5108"/>
                    <a:pt x="992" y="5105"/>
                    <a:pt x="1037" y="5100"/>
                  </a:cubicBezTo>
                  <a:lnTo>
                    <a:pt x="1037" y="5100"/>
                  </a:lnTo>
                  <a:cubicBezTo>
                    <a:pt x="1634" y="5841"/>
                    <a:pt x="1837" y="6924"/>
                    <a:pt x="2931" y="7273"/>
                  </a:cubicBezTo>
                  <a:cubicBezTo>
                    <a:pt x="3460" y="7446"/>
                    <a:pt x="4059" y="7515"/>
                    <a:pt x="4682" y="7515"/>
                  </a:cubicBezTo>
                  <a:cubicBezTo>
                    <a:pt x="5959" y="7515"/>
                    <a:pt x="7337" y="7223"/>
                    <a:pt x="8421" y="6931"/>
                  </a:cubicBezTo>
                  <a:cubicBezTo>
                    <a:pt x="10096" y="6466"/>
                    <a:pt x="11647" y="5691"/>
                    <a:pt x="13074" y="4698"/>
                  </a:cubicBezTo>
                  <a:cubicBezTo>
                    <a:pt x="14935" y="3333"/>
                    <a:pt x="16362" y="1286"/>
                    <a:pt x="18627" y="511"/>
                  </a:cubicBezTo>
                  <a:cubicBezTo>
                    <a:pt x="19102" y="362"/>
                    <a:pt x="18980" y="43"/>
                    <a:pt x="18534" y="43"/>
                  </a:cubicBezTo>
                  <a:cubicBezTo>
                    <a:pt x="18514" y="43"/>
                    <a:pt x="18493" y="44"/>
                    <a:pt x="18472" y="45"/>
                  </a:cubicBezTo>
                  <a:cubicBezTo>
                    <a:pt x="17759" y="99"/>
                    <a:pt x="17044" y="118"/>
                    <a:pt x="16327" y="118"/>
                  </a:cubicBezTo>
                  <a:cubicBezTo>
                    <a:pt x="14551" y="118"/>
                    <a:pt x="12765" y="0"/>
                    <a:pt x="10987" y="0"/>
                  </a:cubicBezTo>
                  <a:close/>
                </a:path>
              </a:pathLst>
            </a:custGeom>
            <a:solidFill>
              <a:srgbClr val="8CBE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4"/>
            <p:cNvSpPr/>
            <p:nvPr/>
          </p:nvSpPr>
          <p:spPr>
            <a:xfrm>
              <a:off x="3316825" y="2947825"/>
              <a:ext cx="291075" cy="292850"/>
            </a:xfrm>
            <a:custGeom>
              <a:avLst/>
              <a:gdLst/>
              <a:ahLst/>
              <a:cxnLst/>
              <a:rect l="l" t="t" r="r" b="b"/>
              <a:pathLst>
                <a:path w="11643" h="11714" extrusionOk="0">
                  <a:moveTo>
                    <a:pt x="833" y="0"/>
                  </a:moveTo>
                  <a:cubicBezTo>
                    <a:pt x="551" y="0"/>
                    <a:pt x="1" y="279"/>
                    <a:pt x="247" y="388"/>
                  </a:cubicBezTo>
                  <a:lnTo>
                    <a:pt x="247" y="357"/>
                  </a:lnTo>
                  <a:cubicBezTo>
                    <a:pt x="5210" y="2405"/>
                    <a:pt x="9553" y="6220"/>
                    <a:pt x="10762" y="11617"/>
                  </a:cubicBezTo>
                  <a:cubicBezTo>
                    <a:pt x="10782" y="11685"/>
                    <a:pt x="10875" y="11713"/>
                    <a:pt x="10994" y="11713"/>
                  </a:cubicBezTo>
                  <a:cubicBezTo>
                    <a:pt x="11257" y="11713"/>
                    <a:pt x="11643" y="11572"/>
                    <a:pt x="11600" y="11400"/>
                  </a:cubicBezTo>
                  <a:cubicBezTo>
                    <a:pt x="10359" y="5910"/>
                    <a:pt x="5954" y="2095"/>
                    <a:pt x="929" y="16"/>
                  </a:cubicBezTo>
                  <a:cubicBezTo>
                    <a:pt x="904" y="5"/>
                    <a:pt x="871" y="0"/>
                    <a:pt x="833" y="0"/>
                  </a:cubicBezTo>
                  <a:close/>
                </a:path>
              </a:pathLst>
            </a:custGeom>
            <a:solidFill>
              <a:srgbClr val="8CBE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4"/>
            <p:cNvSpPr/>
            <p:nvPr/>
          </p:nvSpPr>
          <p:spPr>
            <a:xfrm>
              <a:off x="3592850" y="2082700"/>
              <a:ext cx="154350" cy="1167000"/>
            </a:xfrm>
            <a:custGeom>
              <a:avLst/>
              <a:gdLst/>
              <a:ahLst/>
              <a:cxnLst/>
              <a:rect l="l" t="t" r="r" b="b"/>
              <a:pathLst>
                <a:path w="6174" h="46680" extrusionOk="0">
                  <a:moveTo>
                    <a:pt x="4057" y="1"/>
                  </a:moveTo>
                  <a:cubicBezTo>
                    <a:pt x="3776" y="1"/>
                    <a:pt x="3404" y="235"/>
                    <a:pt x="3537" y="500"/>
                  </a:cubicBezTo>
                  <a:cubicBezTo>
                    <a:pt x="4591" y="2392"/>
                    <a:pt x="5119" y="4595"/>
                    <a:pt x="5026" y="6766"/>
                  </a:cubicBezTo>
                  <a:cubicBezTo>
                    <a:pt x="4933" y="8627"/>
                    <a:pt x="4281" y="10395"/>
                    <a:pt x="4157" y="12194"/>
                  </a:cubicBezTo>
                  <a:cubicBezTo>
                    <a:pt x="4002" y="14025"/>
                    <a:pt x="4622" y="15824"/>
                    <a:pt x="4498" y="17623"/>
                  </a:cubicBezTo>
                  <a:cubicBezTo>
                    <a:pt x="4312" y="19608"/>
                    <a:pt x="2947" y="20973"/>
                    <a:pt x="2451" y="22803"/>
                  </a:cubicBezTo>
                  <a:cubicBezTo>
                    <a:pt x="1955" y="24633"/>
                    <a:pt x="2017" y="26494"/>
                    <a:pt x="1490" y="28293"/>
                  </a:cubicBezTo>
                  <a:cubicBezTo>
                    <a:pt x="931" y="30123"/>
                    <a:pt x="590" y="31985"/>
                    <a:pt x="435" y="33877"/>
                  </a:cubicBezTo>
                  <a:cubicBezTo>
                    <a:pt x="187" y="38064"/>
                    <a:pt x="125" y="42252"/>
                    <a:pt x="1" y="46440"/>
                  </a:cubicBezTo>
                  <a:cubicBezTo>
                    <a:pt x="1" y="46609"/>
                    <a:pt x="148" y="46680"/>
                    <a:pt x="320" y="46680"/>
                  </a:cubicBezTo>
                  <a:cubicBezTo>
                    <a:pt x="556" y="46680"/>
                    <a:pt x="838" y="46544"/>
                    <a:pt x="838" y="46347"/>
                  </a:cubicBezTo>
                  <a:cubicBezTo>
                    <a:pt x="993" y="42066"/>
                    <a:pt x="993" y="37723"/>
                    <a:pt x="1303" y="33443"/>
                  </a:cubicBezTo>
                  <a:cubicBezTo>
                    <a:pt x="1459" y="31364"/>
                    <a:pt x="2017" y="29534"/>
                    <a:pt x="2544" y="27549"/>
                  </a:cubicBezTo>
                  <a:cubicBezTo>
                    <a:pt x="3134" y="25315"/>
                    <a:pt x="2916" y="23082"/>
                    <a:pt x="4095" y="21004"/>
                  </a:cubicBezTo>
                  <a:cubicBezTo>
                    <a:pt x="4871" y="19577"/>
                    <a:pt x="5398" y="18460"/>
                    <a:pt x="5336" y="16816"/>
                  </a:cubicBezTo>
                  <a:cubicBezTo>
                    <a:pt x="5274" y="14614"/>
                    <a:pt x="4840" y="12660"/>
                    <a:pt x="5274" y="10426"/>
                  </a:cubicBezTo>
                  <a:cubicBezTo>
                    <a:pt x="5987" y="6704"/>
                    <a:pt x="6173" y="3602"/>
                    <a:pt x="4312" y="128"/>
                  </a:cubicBezTo>
                  <a:cubicBezTo>
                    <a:pt x="4268" y="39"/>
                    <a:pt x="4170" y="1"/>
                    <a:pt x="4057" y="1"/>
                  </a:cubicBezTo>
                  <a:close/>
                </a:path>
              </a:pathLst>
            </a:custGeom>
            <a:solidFill>
              <a:srgbClr val="8CBE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293653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7EB44-1D8C-442A-8660-9E913FD6EF3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7EA2C-BC1D-49C8-9E69-7A7290FDA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35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7EB44-1D8C-442A-8660-9E913FD6EF3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7EA2C-BC1D-49C8-9E69-7A7290FDA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69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7EB44-1D8C-442A-8660-9E913FD6EF3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7EA2C-BC1D-49C8-9E69-7A7290FDA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85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7EB44-1D8C-442A-8660-9E913FD6EF3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7EA2C-BC1D-49C8-9E69-7A7290FDA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215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7EB44-1D8C-442A-8660-9E913FD6EF3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7EA2C-BC1D-49C8-9E69-7A7290FDA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496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7EB44-1D8C-442A-8660-9E913FD6EF3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7EA2C-BC1D-49C8-9E69-7A7290FDA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130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7EB44-1D8C-442A-8660-9E913FD6EF3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7EA2C-BC1D-49C8-9E69-7A7290FDA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511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7EB44-1D8C-442A-8660-9E913FD6EF3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7EA2C-BC1D-49C8-9E69-7A7290FDA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182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7EB44-1D8C-442A-8660-9E913FD6EF3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7EA2C-BC1D-49C8-9E69-7A7290FDA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00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176434" y="266048"/>
            <a:ext cx="5838388" cy="6858001"/>
            <a:chOff x="-3411" y="0"/>
            <a:chExt cx="5994855" cy="5638801"/>
          </a:xfrm>
          <a:solidFill>
            <a:srgbClr val="57C999"/>
          </a:solidFill>
        </p:grpSpPr>
        <p:sp>
          <p:nvSpPr>
            <p:cNvPr id="17" name="Freeform: Shape 16"/>
            <p:cNvSpPr/>
            <p:nvPr/>
          </p:nvSpPr>
          <p:spPr>
            <a:xfrm>
              <a:off x="-3411" y="0"/>
              <a:ext cx="5994855" cy="5638801"/>
            </a:xfrm>
            <a:custGeom>
              <a:avLst/>
              <a:gdLst>
                <a:gd name="connsiteX0" fmla="*/ 0 w 5994855"/>
                <a:gd name="connsiteY0" fmla="*/ 0 h 5638801"/>
                <a:gd name="connsiteX1" fmla="*/ 5508903 w 5994855"/>
                <a:gd name="connsiteY1" fmla="*/ 0 h 5638801"/>
                <a:gd name="connsiteX2" fmla="*/ 5528190 w 5994855"/>
                <a:gd name="connsiteY2" fmla="*/ 31180 h 5638801"/>
                <a:gd name="connsiteX3" fmla="*/ 5994855 w 5994855"/>
                <a:gd name="connsiteY3" fmla="*/ 1841296 h 5638801"/>
                <a:gd name="connsiteX4" fmla="*/ 2128355 w 5994855"/>
                <a:gd name="connsiteY4" fmla="*/ 5638801 h 5638801"/>
                <a:gd name="connsiteX5" fmla="*/ 285352 w 5994855"/>
                <a:gd name="connsiteY5" fmla="*/ 5180463 h 5638801"/>
                <a:gd name="connsiteX6" fmla="*/ 0 w 5994855"/>
                <a:gd name="connsiteY6" fmla="*/ 5010201 h 56388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994855" h="5638801">
                  <a:moveTo>
                    <a:pt x="0" y="0"/>
                  </a:moveTo>
                  <a:lnTo>
                    <a:pt x="5508903" y="0"/>
                  </a:lnTo>
                  <a:lnTo>
                    <a:pt x="5528190" y="31180"/>
                  </a:lnTo>
                  <a:cubicBezTo>
                    <a:pt x="5825803" y="569261"/>
                    <a:pt x="5994855" y="1185889"/>
                    <a:pt x="5994855" y="1841296"/>
                  </a:cubicBezTo>
                  <a:cubicBezTo>
                    <a:pt x="5994855" y="3938600"/>
                    <a:pt x="4263764" y="5638801"/>
                    <a:pt x="2128355" y="5638801"/>
                  </a:cubicBezTo>
                  <a:cubicBezTo>
                    <a:pt x="1461040" y="5638801"/>
                    <a:pt x="833209" y="5472766"/>
                    <a:pt x="285352" y="5180463"/>
                  </a:cubicBezTo>
                  <a:lnTo>
                    <a:pt x="0" y="5010201"/>
                  </a:lnTo>
                  <a:close/>
                </a:path>
              </a:pathLst>
            </a:custGeom>
            <a:solidFill>
              <a:srgbClr val="1E4D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Clr>
                  <a:srgbClr val="000000"/>
                </a:buClr>
                <a:defRPr/>
              </a:pPr>
              <a:endParaRPr lang="en-ID" kern="0">
                <a:solidFill>
                  <a:schemeClr val="accent1"/>
                </a:solidFill>
                <a:sym typeface="Arial"/>
              </a:endParaRPr>
            </a:p>
          </p:txBody>
        </p:sp>
        <p:sp>
          <p:nvSpPr>
            <p:cNvPr id="21" name="Freeform: Shape 20"/>
            <p:cNvSpPr/>
            <p:nvPr/>
          </p:nvSpPr>
          <p:spPr>
            <a:xfrm>
              <a:off x="1" y="0"/>
              <a:ext cx="5392253" cy="5050302"/>
            </a:xfrm>
            <a:custGeom>
              <a:avLst/>
              <a:gdLst>
                <a:gd name="connsiteX0" fmla="*/ 0 w 5392253"/>
                <a:gd name="connsiteY0" fmla="*/ 0 h 5050302"/>
                <a:gd name="connsiteX1" fmla="*/ 4798380 w 5392253"/>
                <a:gd name="connsiteY1" fmla="*/ 0 h 5050302"/>
                <a:gd name="connsiteX2" fmla="*/ 4834248 w 5392253"/>
                <a:gd name="connsiteY2" fmla="*/ 47110 h 5050302"/>
                <a:gd name="connsiteX3" fmla="*/ 5392253 w 5392253"/>
                <a:gd name="connsiteY3" fmla="*/ 1841296 h 5050302"/>
                <a:gd name="connsiteX4" fmla="*/ 2124944 w 5392253"/>
                <a:gd name="connsiteY4" fmla="*/ 5050302 h 5050302"/>
                <a:gd name="connsiteX5" fmla="*/ 46632 w 5392253"/>
                <a:gd name="connsiteY5" fmla="*/ 4317521 h 5050302"/>
                <a:gd name="connsiteX6" fmla="*/ 0 w 5392253"/>
                <a:gd name="connsiteY6" fmla="*/ 4275896 h 5050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92253" h="5050302">
                  <a:moveTo>
                    <a:pt x="0" y="0"/>
                  </a:moveTo>
                  <a:lnTo>
                    <a:pt x="4798380" y="0"/>
                  </a:lnTo>
                  <a:lnTo>
                    <a:pt x="4834248" y="47110"/>
                  </a:lnTo>
                  <a:cubicBezTo>
                    <a:pt x="5186544" y="559271"/>
                    <a:pt x="5392253" y="1176689"/>
                    <a:pt x="5392253" y="1841296"/>
                  </a:cubicBezTo>
                  <a:cubicBezTo>
                    <a:pt x="5392253" y="3613581"/>
                    <a:pt x="3929429" y="5050302"/>
                    <a:pt x="2124944" y="5050302"/>
                  </a:cubicBezTo>
                  <a:cubicBezTo>
                    <a:pt x="1335482" y="5050302"/>
                    <a:pt x="611416" y="4775305"/>
                    <a:pt x="46632" y="4317521"/>
                  </a:cubicBezTo>
                  <a:lnTo>
                    <a:pt x="0" y="4275896"/>
                  </a:lnTo>
                  <a:close/>
                </a:path>
              </a:pathLst>
            </a:custGeom>
            <a:solidFill>
              <a:srgbClr val="1E4D78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Clr>
                  <a:srgbClr val="000000"/>
                </a:buClr>
                <a:defRPr/>
              </a:pPr>
              <a:endParaRPr lang="en-ID" kern="0">
                <a:solidFill>
                  <a:srgbClr val="00B0F0"/>
                </a:solidFill>
                <a:sym typeface="Arial"/>
              </a:endParaRPr>
            </a:p>
          </p:txBody>
        </p:sp>
      </p:grpSp>
      <p:sp>
        <p:nvSpPr>
          <p:cNvPr id="10243" name="TextBox 10"/>
          <p:cNvSpPr txBox="1">
            <a:spLocks noChangeArrowheads="1"/>
          </p:cNvSpPr>
          <p:nvPr/>
        </p:nvSpPr>
        <p:spPr bwMode="auto">
          <a:xfrm>
            <a:off x="2" y="1013888"/>
            <a:ext cx="3952875" cy="247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701" tIns="33850" rIns="67701" bIns="33850">
            <a:spAutoFit/>
          </a:bodyPr>
          <a:lstStyle>
            <a:lvl1pPr marL="163513" eaLnBrk="0" hangingPunct="0">
              <a:buClr>
                <a:srgbClr val="000000"/>
              </a:buClr>
              <a:buFont typeface="Arial" pitchFamily="34" charset="0"/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 eaLnBrk="0" hangingPunct="0">
              <a:buClr>
                <a:srgbClr val="000000"/>
              </a:buClr>
              <a:buFont typeface="Arial" pitchFamily="34" charset="0"/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 eaLnBrk="0" hangingPunct="0">
              <a:buClr>
                <a:srgbClr val="000000"/>
              </a:buClr>
              <a:buFont typeface="Arial" pitchFamily="34" charset="0"/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 eaLnBrk="0" hangingPunct="0">
              <a:buClr>
                <a:srgbClr val="000000"/>
              </a:buClr>
              <a:buFont typeface="Arial" pitchFamily="34" charset="0"/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 eaLnBrk="0" hangingPunct="0">
              <a:buClr>
                <a:srgbClr val="000000"/>
              </a:buClr>
              <a:buFont typeface="Arial" pitchFamily="34" charset="0"/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itchFamily="34" charset="0"/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itchFamily="34" charset="0"/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itchFamily="34" charset="0"/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itchFamily="34" charset="0"/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eaLnBrk="1" hangingPunct="1">
              <a:lnSpc>
                <a:spcPts val="1431"/>
              </a:lnSpc>
              <a:spcBef>
                <a:spcPts val="38"/>
              </a:spcBef>
            </a:pPr>
            <a:endParaRPr lang="en-AU" sz="2100" b="1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5" name="Right Triangle 14"/>
          <p:cNvSpPr/>
          <p:nvPr/>
        </p:nvSpPr>
        <p:spPr>
          <a:xfrm flipH="1">
            <a:off x="8556629" y="6089655"/>
            <a:ext cx="587375" cy="768349"/>
          </a:xfrm>
          <a:prstGeom prst="rtTriangle">
            <a:avLst/>
          </a:prstGeom>
          <a:solidFill>
            <a:srgbClr val="1E4D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7701" tIns="33850" rIns="67701" bIns="33850" anchor="ctr"/>
          <a:lstStyle/>
          <a:p>
            <a:pPr algn="ctr">
              <a:buClr>
                <a:srgbClr val="000000"/>
              </a:buClr>
              <a:defRPr/>
            </a:pPr>
            <a:endParaRPr lang="en-ID" kern="0">
              <a:sym typeface="Arial"/>
            </a:endParaRPr>
          </a:p>
        </p:txBody>
      </p:sp>
      <p:sp>
        <p:nvSpPr>
          <p:cNvPr id="22" name="Right Triangle 21"/>
          <p:cNvSpPr/>
          <p:nvPr/>
        </p:nvSpPr>
        <p:spPr>
          <a:xfrm flipH="1" flipV="1">
            <a:off x="8556629" y="2120"/>
            <a:ext cx="587375" cy="770467"/>
          </a:xfrm>
          <a:prstGeom prst="rtTriangle">
            <a:avLst/>
          </a:prstGeom>
          <a:solidFill>
            <a:srgbClr val="1E4D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7701" tIns="33850" rIns="67701" bIns="33850" anchor="ctr"/>
          <a:lstStyle/>
          <a:p>
            <a:pPr algn="ctr">
              <a:buClr>
                <a:srgbClr val="000000"/>
              </a:buClr>
              <a:defRPr/>
            </a:pPr>
            <a:endParaRPr lang="en-ID" kern="0">
              <a:sym typeface="Arial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3095628" y="3754971"/>
            <a:ext cx="6859588" cy="1007533"/>
          </a:xfrm>
          <a:prstGeom prst="rect">
            <a:avLst/>
          </a:prstGeom>
        </p:spPr>
        <p:txBody>
          <a:bodyPr lIns="55007" tIns="27504" rIns="55007" bIns="27504" anchor="ctr"/>
          <a:lstStyle/>
          <a:p>
            <a:pPr algn="ctr">
              <a:buClr>
                <a:srgbClr val="000000"/>
              </a:buClr>
              <a:defRPr/>
            </a:pPr>
            <a:endParaRPr lang="en-US" b="1" kern="0" spc="-91" dirty="0">
              <a:solidFill>
                <a:srgbClr val="1E4D78"/>
              </a:solidFill>
              <a:latin typeface="Arial Narrow" panose="020B0606020202030204" pitchFamily="34" charset="0"/>
              <a:ea typeface="+mj-ea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defRPr/>
            </a:pPr>
            <a:r>
              <a:rPr lang="en-US" b="1" kern="0" dirty="0">
                <a:solidFill>
                  <a:srgbClr val="1E4D78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10250" name="Rectangle 12"/>
          <p:cNvSpPr>
            <a:spLocks noChangeArrowheads="1"/>
          </p:cNvSpPr>
          <p:nvPr/>
        </p:nvSpPr>
        <p:spPr bwMode="auto">
          <a:xfrm>
            <a:off x="146052" y="1644652"/>
            <a:ext cx="3551239" cy="345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701" tIns="33850" rIns="67701" bIns="33850">
            <a:spAutoFit/>
          </a:bodyPr>
          <a:lstStyle/>
          <a:p>
            <a:pPr>
              <a:buClr>
                <a:srgbClr val="000000"/>
              </a:buClr>
              <a:buFont typeface="Arial" pitchFamily="34" charset="0"/>
              <a:buNone/>
            </a:pPr>
            <a:endParaRPr lang="en-AU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19066" y="899587"/>
            <a:ext cx="5291133" cy="4161789"/>
          </a:xfrm>
          <a:prstGeom prst="rect">
            <a:avLst/>
          </a:prstGeom>
        </p:spPr>
        <p:txBody>
          <a:bodyPr wrap="square" lIns="67701" tIns="33850" rIns="67701" bIns="33850">
            <a:spAutoFit/>
          </a:bodyPr>
          <a:lstStyle/>
          <a:p>
            <a:pPr algn="ctr">
              <a:buClr>
                <a:srgbClr val="000000"/>
              </a:buClr>
              <a:defRPr/>
            </a:pPr>
            <a:r>
              <a:rPr lang="en-US" sz="2400" b="1" kern="0" dirty="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1" dirty="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ANALISYS GENDER </a:t>
            </a:r>
            <a:r>
              <a:rPr lang="en-US" sz="2800" b="1" kern="0" dirty="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  MELALUI GENDER ANALISYS PATHWAY (GAP) DAN GENDER BUDGET STATEMENT (GBS) BAGI PERANGKAT DAERAH PEMERINTAH KABUPATEN SIMALUNGUN </a:t>
            </a:r>
          </a:p>
          <a:p>
            <a:pPr algn="ctr">
              <a:buClr>
                <a:srgbClr val="000000"/>
              </a:buClr>
              <a:defRPr/>
            </a:pPr>
            <a:r>
              <a:rPr lang="en-US" sz="2400" b="1" kern="0" dirty="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lang="en-AU" sz="2400" kern="0" dirty="0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defRPr/>
            </a:pPr>
            <a:r>
              <a:rPr lang="en-US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Montserrat SemiBold" charset="0"/>
                <a:cs typeface="Montserrat SemiBold" charset="0"/>
                <a:sym typeface="Arial"/>
              </a:rPr>
              <a:t>  </a:t>
            </a:r>
            <a:endParaRPr lang="en-US" kern="0" dirty="0">
              <a:ea typeface="Arial"/>
              <a:sym typeface="Arial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952878" y="2971800"/>
            <a:ext cx="5402260" cy="4152249"/>
          </a:xfrm>
          <a:prstGeom prst="rect">
            <a:avLst/>
          </a:prstGeom>
        </p:spPr>
        <p:txBody>
          <a:bodyPr lIns="55007" tIns="27504" rIns="55007" bIns="27504" anchor="ctr"/>
          <a:lstStyle/>
          <a:p>
            <a:pPr algn="ctr">
              <a:buClr>
                <a:srgbClr val="000000"/>
              </a:buClr>
              <a:defRPr/>
            </a:pPr>
            <a:r>
              <a:rPr lang="en-US" sz="3000" b="1" kern="0" spc="-121" dirty="0" err="1">
                <a:solidFill>
                  <a:srgbClr val="00B0F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Disampaikan</a:t>
            </a:r>
            <a:r>
              <a:rPr lang="en-US" sz="3000" b="1" kern="0" spc="-121" dirty="0">
                <a:solidFill>
                  <a:srgbClr val="00B0F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 </a:t>
            </a:r>
            <a:r>
              <a:rPr lang="en-US" sz="3000" b="1" kern="0" spc="-121" dirty="0" err="1">
                <a:solidFill>
                  <a:srgbClr val="00B0F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Oleh</a:t>
            </a:r>
            <a:r>
              <a:rPr lang="en-US" sz="3000" b="1" kern="0" spc="-121" dirty="0">
                <a:solidFill>
                  <a:srgbClr val="00B0F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 : </a:t>
            </a:r>
          </a:p>
          <a:p>
            <a:pPr algn="ctr">
              <a:buClr>
                <a:srgbClr val="000000"/>
              </a:buClr>
              <a:defRPr/>
            </a:pPr>
            <a:endParaRPr lang="en-US" sz="3000" b="1" kern="0" spc="-121" dirty="0">
              <a:solidFill>
                <a:srgbClr val="00B0F0"/>
              </a:solidFill>
              <a:latin typeface="Arial Narrow" panose="020B0606020202030204" pitchFamily="34" charset="0"/>
              <a:ea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defRPr/>
            </a:pPr>
            <a:r>
              <a:rPr lang="en-US" sz="3300" b="1" kern="0" spc="-121" dirty="0" err="1">
                <a:solidFill>
                  <a:srgbClr val="00B0F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Dra</a:t>
            </a:r>
            <a:r>
              <a:rPr lang="en-US" sz="3300" b="1" kern="0" spc="-121" dirty="0">
                <a:solidFill>
                  <a:srgbClr val="00B0F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.   </a:t>
            </a:r>
            <a:r>
              <a:rPr lang="en-US" sz="3300" b="1" kern="0" spc="-121" dirty="0" err="1">
                <a:solidFill>
                  <a:srgbClr val="00B0F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Marhamah</a:t>
            </a:r>
            <a:r>
              <a:rPr lang="en-US" sz="3300" b="1" kern="0" spc="-121" dirty="0">
                <a:solidFill>
                  <a:srgbClr val="00B0F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 </a:t>
            </a:r>
            <a:r>
              <a:rPr lang="en-US" sz="3300" b="1" kern="0" spc="-121" dirty="0" err="1">
                <a:solidFill>
                  <a:srgbClr val="00B0F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Siregar</a:t>
            </a:r>
            <a:r>
              <a:rPr lang="en-US" sz="3300" b="1" kern="0" spc="-121" dirty="0">
                <a:solidFill>
                  <a:srgbClr val="00B0F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 , </a:t>
            </a:r>
            <a:r>
              <a:rPr lang="en-US" sz="3300" b="1" kern="0" spc="-121" dirty="0" err="1">
                <a:solidFill>
                  <a:srgbClr val="00B0F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M.Si</a:t>
            </a:r>
            <a:endParaRPr lang="en-US" sz="3300" b="1" kern="0" spc="-121" dirty="0">
              <a:solidFill>
                <a:srgbClr val="00B0F0"/>
              </a:solidFill>
              <a:latin typeface="Arial Narrow" panose="020B0606020202030204" pitchFamily="34" charset="0"/>
              <a:ea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defRPr/>
            </a:pPr>
            <a:r>
              <a:rPr lang="en-US" b="1" kern="0" spc="-121" dirty="0">
                <a:solidFill>
                  <a:srgbClr val="00B0F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MENTOR GENDER MAINSTREAMING AND CHILDRENS</a:t>
            </a:r>
          </a:p>
          <a:p>
            <a:pPr algn="ctr">
              <a:buClr>
                <a:srgbClr val="000000"/>
              </a:buClr>
              <a:defRPr/>
            </a:pPr>
            <a:r>
              <a:rPr lang="en-US" b="1" spc="-121" dirty="0">
                <a:solidFill>
                  <a:srgbClr val="00B0F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Hp. 082163248215</a:t>
            </a:r>
            <a:endParaRPr lang="en-US" b="1" kern="0" spc="-121" dirty="0">
              <a:solidFill>
                <a:srgbClr val="00B0F0"/>
              </a:solidFill>
              <a:latin typeface="Arial Narrow" panose="020B0606020202030204" pitchFamily="34" charset="0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98847858"/>
      </p:ext>
    </p:extLst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 txBox="1">
            <a:spLocks noGrp="1"/>
          </p:cNvSpPr>
          <p:nvPr/>
        </p:nvSpPr>
        <p:spPr bwMode="auto">
          <a:xfrm>
            <a:off x="6284121" y="6088063"/>
            <a:ext cx="1716881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9pPr>
          </a:lstStyle>
          <a:p>
            <a:pPr algn="r" eaLnBrk="1" hangingPunct="1"/>
            <a:r>
              <a:rPr lang="en-US" sz="1000"/>
              <a:t>7</a:t>
            </a:r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1377554" y="795338"/>
            <a:ext cx="6372225" cy="247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AU" sz="4000" b="1">
              <a:solidFill>
                <a:srgbClr val="6600CC"/>
              </a:solidFill>
              <a:latin typeface="Calibri" pitchFamily="34" charset="0"/>
            </a:endParaRPr>
          </a:p>
        </p:txBody>
      </p:sp>
      <p:sp>
        <p:nvSpPr>
          <p:cNvPr id="17412" name="Rectangle 23"/>
          <p:cNvSpPr>
            <a:spLocks noChangeArrowheads="1"/>
          </p:cNvSpPr>
          <p:nvPr/>
        </p:nvSpPr>
        <p:spPr bwMode="auto">
          <a:xfrm>
            <a:off x="1314450" y="304800"/>
            <a:ext cx="1885950" cy="6324600"/>
          </a:xfrm>
          <a:prstGeom prst="rect">
            <a:avLst/>
          </a:prstGeom>
          <a:solidFill>
            <a:srgbClr val="99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id-ID" sz="1600" b="1">
              <a:latin typeface="AGaramond" pitchFamily="18" charset="0"/>
            </a:endParaRPr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1769273" y="1038229"/>
            <a:ext cx="91082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9pPr>
          </a:lstStyle>
          <a:p>
            <a:pPr algn="ctr"/>
            <a:r>
              <a:rPr lang="id-ID" altLang="en-US" sz="1200" b="1"/>
              <a:t>Tujuan</a:t>
            </a:r>
          </a:p>
          <a:p>
            <a:pPr algn="ctr"/>
            <a:r>
              <a:rPr lang="id-ID" altLang="en-US" sz="1200" b="1"/>
              <a:t>Kebijakan</a:t>
            </a:r>
          </a:p>
          <a:p>
            <a:pPr algn="ctr"/>
            <a:r>
              <a:rPr lang="id-ID" altLang="en-US" sz="1200" b="1"/>
              <a:t>Saat ini</a:t>
            </a:r>
            <a:endParaRPr lang="id-ID" altLang="en-US" sz="1400" b="1"/>
          </a:p>
        </p:txBody>
      </p:sp>
      <p:sp>
        <p:nvSpPr>
          <p:cNvPr id="17414" name="Text Box 7"/>
          <p:cNvSpPr txBox="1">
            <a:spLocks noChangeArrowheads="1"/>
          </p:cNvSpPr>
          <p:nvPr/>
        </p:nvSpPr>
        <p:spPr bwMode="auto">
          <a:xfrm>
            <a:off x="1151536" y="381004"/>
            <a:ext cx="2223686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id-ID" altLang="en-US" b="1"/>
              <a:t>Analisis Kebijakan</a:t>
            </a:r>
          </a:p>
          <a:p>
            <a:pPr algn="ctr">
              <a:lnSpc>
                <a:spcPct val="80000"/>
              </a:lnSpc>
            </a:pPr>
            <a:r>
              <a:rPr lang="id-ID" altLang="en-US" b="1"/>
              <a:t>Gender</a:t>
            </a:r>
          </a:p>
        </p:txBody>
      </p:sp>
      <p:sp>
        <p:nvSpPr>
          <p:cNvPr id="17415" name="Oval 10"/>
          <p:cNvSpPr>
            <a:spLocks noChangeArrowheads="1"/>
          </p:cNvSpPr>
          <p:nvPr/>
        </p:nvSpPr>
        <p:spPr bwMode="auto">
          <a:xfrm>
            <a:off x="1657350" y="2057400"/>
            <a:ext cx="1085850" cy="15240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id-ID" sz="1600" b="1">
              <a:latin typeface="AGaramond" pitchFamily="18" charset="0"/>
            </a:endParaRPr>
          </a:p>
        </p:txBody>
      </p:sp>
      <p:sp>
        <p:nvSpPr>
          <p:cNvPr id="17416" name="Text Box 9"/>
          <p:cNvSpPr txBox="1">
            <a:spLocks noChangeArrowheads="1"/>
          </p:cNvSpPr>
          <p:nvPr/>
        </p:nvSpPr>
        <p:spPr bwMode="auto">
          <a:xfrm>
            <a:off x="1557678" y="2335215"/>
            <a:ext cx="129234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9pPr>
          </a:lstStyle>
          <a:p>
            <a:pPr algn="ctr"/>
            <a:r>
              <a:rPr lang="id-ID" altLang="en-US" sz="1200" b="1">
                <a:solidFill>
                  <a:schemeClr val="bg1"/>
                </a:solidFill>
              </a:rPr>
              <a:t>Data Pembuka</a:t>
            </a:r>
          </a:p>
          <a:p>
            <a:pPr algn="ctr"/>
            <a:r>
              <a:rPr lang="id-ID" altLang="en-US" sz="1200" b="1">
                <a:solidFill>
                  <a:schemeClr val="bg1"/>
                </a:solidFill>
              </a:rPr>
              <a:t>Wawasan</a:t>
            </a:r>
          </a:p>
          <a:p>
            <a:pPr algn="ctr"/>
            <a:r>
              <a:rPr lang="id-ID" altLang="en-US" sz="1200">
                <a:solidFill>
                  <a:schemeClr val="bg1"/>
                </a:solidFill>
              </a:rPr>
              <a:t>(terpilih menurut</a:t>
            </a:r>
          </a:p>
          <a:p>
            <a:pPr algn="ctr"/>
            <a:r>
              <a:rPr lang="id-ID" altLang="en-US" sz="1200">
                <a:solidFill>
                  <a:schemeClr val="bg1"/>
                </a:solidFill>
              </a:rPr>
              <a:t>Jenis kelamin)</a:t>
            </a:r>
          </a:p>
          <a:p>
            <a:pPr algn="ctr"/>
            <a:r>
              <a:rPr lang="id-ID" altLang="en-US" sz="1200" i="1">
                <a:solidFill>
                  <a:schemeClr val="bg1"/>
                </a:solidFill>
              </a:rPr>
              <a:t>*  Kuantitatif</a:t>
            </a:r>
          </a:p>
          <a:p>
            <a:pPr algn="ctr"/>
            <a:r>
              <a:rPr lang="id-ID" altLang="en-US" sz="1200" i="1">
                <a:solidFill>
                  <a:schemeClr val="bg1"/>
                </a:solidFill>
              </a:rPr>
              <a:t>*  Kualitatif</a:t>
            </a:r>
            <a:endParaRPr lang="id-ID" altLang="en-US" sz="1400" b="1" i="1">
              <a:solidFill>
                <a:schemeClr val="bg1"/>
              </a:solidFill>
            </a:endParaRPr>
          </a:p>
        </p:txBody>
      </p:sp>
      <p:sp>
        <p:nvSpPr>
          <p:cNvPr id="17417" name="Oval 13"/>
          <p:cNvSpPr>
            <a:spLocks noChangeArrowheads="1"/>
          </p:cNvSpPr>
          <p:nvPr/>
        </p:nvSpPr>
        <p:spPr bwMode="auto">
          <a:xfrm>
            <a:off x="1771650" y="3810000"/>
            <a:ext cx="914400" cy="1295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id-ID" sz="1600" b="1">
              <a:latin typeface="AGaramond" pitchFamily="18" charset="0"/>
            </a:endParaRPr>
          </a:p>
        </p:txBody>
      </p:sp>
      <p:sp>
        <p:nvSpPr>
          <p:cNvPr id="17418" name="Text Box 12"/>
          <p:cNvSpPr txBox="1">
            <a:spLocks noChangeArrowheads="1"/>
          </p:cNvSpPr>
          <p:nvPr/>
        </p:nvSpPr>
        <p:spPr bwMode="auto">
          <a:xfrm>
            <a:off x="1828802" y="4011615"/>
            <a:ext cx="103746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9pPr>
          </a:lstStyle>
          <a:p>
            <a:r>
              <a:rPr lang="id-ID" altLang="en-US" sz="1200" b="1">
                <a:solidFill>
                  <a:schemeClr val="bg1"/>
                </a:solidFill>
              </a:rPr>
              <a:t>Faktor Gap</a:t>
            </a:r>
          </a:p>
          <a:p>
            <a:r>
              <a:rPr lang="id-ID" altLang="en-US" sz="1200" i="1">
                <a:solidFill>
                  <a:schemeClr val="bg1"/>
                </a:solidFill>
              </a:rPr>
              <a:t>*  Akses</a:t>
            </a:r>
          </a:p>
          <a:p>
            <a:r>
              <a:rPr lang="id-ID" altLang="en-US" sz="1200" i="1">
                <a:solidFill>
                  <a:schemeClr val="bg1"/>
                </a:solidFill>
              </a:rPr>
              <a:t>*  Partisipasi</a:t>
            </a:r>
          </a:p>
          <a:p>
            <a:r>
              <a:rPr lang="id-ID" altLang="en-US" sz="1200" i="1">
                <a:solidFill>
                  <a:schemeClr val="bg1"/>
                </a:solidFill>
              </a:rPr>
              <a:t>*  Kontrol</a:t>
            </a:r>
          </a:p>
          <a:p>
            <a:r>
              <a:rPr lang="id-ID" altLang="en-US" sz="1200" i="1">
                <a:solidFill>
                  <a:schemeClr val="bg1"/>
                </a:solidFill>
              </a:rPr>
              <a:t>*  Manfaat</a:t>
            </a:r>
            <a:endParaRPr lang="id-ID" altLang="en-US" sz="1400" i="1">
              <a:solidFill>
                <a:schemeClr val="bg1"/>
              </a:solidFill>
            </a:endParaRPr>
          </a:p>
        </p:txBody>
      </p:sp>
      <p:sp>
        <p:nvSpPr>
          <p:cNvPr id="17419" name="Oval 16"/>
          <p:cNvSpPr>
            <a:spLocks noChangeArrowheads="1"/>
          </p:cNvSpPr>
          <p:nvPr/>
        </p:nvSpPr>
        <p:spPr bwMode="auto">
          <a:xfrm>
            <a:off x="1714500" y="5486400"/>
            <a:ext cx="971550" cy="1066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id-ID" sz="1600" b="1">
              <a:latin typeface="AGaramond" pitchFamily="18" charset="0"/>
            </a:endParaRPr>
          </a:p>
        </p:txBody>
      </p:sp>
      <p:sp>
        <p:nvSpPr>
          <p:cNvPr id="17420" name="Text Box 15"/>
          <p:cNvSpPr txBox="1">
            <a:spLocks noChangeArrowheads="1"/>
          </p:cNvSpPr>
          <p:nvPr/>
        </p:nvSpPr>
        <p:spPr bwMode="auto">
          <a:xfrm>
            <a:off x="1642247" y="5535617"/>
            <a:ext cx="112082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9pPr>
          </a:lstStyle>
          <a:p>
            <a:pPr algn="ctr"/>
            <a:r>
              <a:rPr lang="id-ID" altLang="en-US" sz="1200" b="1"/>
              <a:t>Isu-Isu</a:t>
            </a:r>
          </a:p>
          <a:p>
            <a:pPr algn="ctr"/>
            <a:r>
              <a:rPr lang="id-ID" altLang="en-US" sz="1200" b="1"/>
              <a:t>Gender</a:t>
            </a:r>
          </a:p>
          <a:p>
            <a:pPr algn="ctr"/>
            <a:r>
              <a:rPr lang="id-ID" altLang="en-US" sz="1200" i="1"/>
              <a:t>Apa, Dimana,</a:t>
            </a:r>
          </a:p>
          <a:p>
            <a:pPr algn="ctr"/>
            <a:r>
              <a:rPr lang="id-ID" altLang="en-US" sz="1200" i="1"/>
              <a:t>dan Mengapa</a:t>
            </a:r>
          </a:p>
          <a:p>
            <a:pPr algn="ctr"/>
            <a:r>
              <a:rPr lang="id-ID" altLang="en-US" sz="1200" i="1"/>
              <a:t>Ada Gap ?</a:t>
            </a:r>
            <a:endParaRPr lang="id-ID" altLang="en-US" sz="1400" b="1"/>
          </a:p>
        </p:txBody>
      </p:sp>
      <p:sp>
        <p:nvSpPr>
          <p:cNvPr id="17421" name="Line 17"/>
          <p:cNvSpPr>
            <a:spLocks noChangeShapeType="1"/>
          </p:cNvSpPr>
          <p:nvPr/>
        </p:nvSpPr>
        <p:spPr bwMode="auto">
          <a:xfrm>
            <a:off x="2228850" y="1673225"/>
            <a:ext cx="0" cy="3048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7422" name="Line 18"/>
          <p:cNvSpPr>
            <a:spLocks noChangeShapeType="1"/>
          </p:cNvSpPr>
          <p:nvPr/>
        </p:nvSpPr>
        <p:spPr bwMode="auto">
          <a:xfrm>
            <a:off x="2114550" y="3581400"/>
            <a:ext cx="0" cy="3048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7423" name="Line 19"/>
          <p:cNvSpPr>
            <a:spLocks noChangeShapeType="1"/>
          </p:cNvSpPr>
          <p:nvPr/>
        </p:nvSpPr>
        <p:spPr bwMode="auto">
          <a:xfrm flipV="1">
            <a:off x="2343150" y="3581400"/>
            <a:ext cx="0" cy="2286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7424" name="Line 20"/>
          <p:cNvSpPr>
            <a:spLocks noChangeShapeType="1"/>
          </p:cNvSpPr>
          <p:nvPr/>
        </p:nvSpPr>
        <p:spPr bwMode="auto">
          <a:xfrm>
            <a:off x="2114550" y="5181600"/>
            <a:ext cx="0" cy="3048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7425" name="Line 21"/>
          <p:cNvSpPr>
            <a:spLocks noChangeShapeType="1"/>
          </p:cNvSpPr>
          <p:nvPr/>
        </p:nvSpPr>
        <p:spPr bwMode="auto">
          <a:xfrm flipV="1">
            <a:off x="2343150" y="5181600"/>
            <a:ext cx="0" cy="3048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7426" name="Oval 22"/>
          <p:cNvSpPr>
            <a:spLocks noChangeArrowheads="1"/>
          </p:cNvSpPr>
          <p:nvPr/>
        </p:nvSpPr>
        <p:spPr bwMode="auto">
          <a:xfrm>
            <a:off x="1428750" y="1981200"/>
            <a:ext cx="1543050" cy="3200400"/>
          </a:xfrm>
          <a:prstGeom prst="ellips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id-ID" sz="1600" b="1">
              <a:latin typeface="AGaramond" pitchFamily="18" charset="0"/>
            </a:endParaRPr>
          </a:p>
        </p:txBody>
      </p:sp>
      <p:sp>
        <p:nvSpPr>
          <p:cNvPr id="17427" name="Line 24"/>
          <p:cNvSpPr>
            <a:spLocks noChangeShapeType="1"/>
          </p:cNvSpPr>
          <p:nvPr/>
        </p:nvSpPr>
        <p:spPr bwMode="auto">
          <a:xfrm>
            <a:off x="2686050" y="6096000"/>
            <a:ext cx="40005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7428" name="Line 25"/>
          <p:cNvSpPr>
            <a:spLocks noChangeShapeType="1"/>
          </p:cNvSpPr>
          <p:nvPr/>
        </p:nvSpPr>
        <p:spPr bwMode="auto">
          <a:xfrm flipV="1">
            <a:off x="3086100" y="1295400"/>
            <a:ext cx="0" cy="48006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7429" name="Line 26"/>
          <p:cNvSpPr>
            <a:spLocks noChangeShapeType="1"/>
          </p:cNvSpPr>
          <p:nvPr/>
        </p:nvSpPr>
        <p:spPr bwMode="auto">
          <a:xfrm flipH="1">
            <a:off x="2571750" y="1295400"/>
            <a:ext cx="51435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7430" name="Text Box 15"/>
          <p:cNvSpPr txBox="1">
            <a:spLocks noChangeArrowheads="1"/>
          </p:cNvSpPr>
          <p:nvPr/>
        </p:nvSpPr>
        <p:spPr bwMode="auto">
          <a:xfrm>
            <a:off x="3013847" y="7364416"/>
            <a:ext cx="112082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9pPr>
          </a:lstStyle>
          <a:p>
            <a:pPr algn="ctr"/>
            <a:r>
              <a:rPr lang="id-ID" altLang="en-US" sz="1200" b="1">
                <a:solidFill>
                  <a:schemeClr val="bg1"/>
                </a:solidFill>
              </a:rPr>
              <a:t>Isu-Isu</a:t>
            </a:r>
          </a:p>
          <a:p>
            <a:pPr algn="ctr"/>
            <a:r>
              <a:rPr lang="id-ID" altLang="en-US" sz="1200" b="1">
                <a:solidFill>
                  <a:schemeClr val="bg1"/>
                </a:solidFill>
              </a:rPr>
              <a:t>Gender</a:t>
            </a:r>
          </a:p>
          <a:p>
            <a:pPr algn="ctr"/>
            <a:r>
              <a:rPr lang="id-ID" altLang="en-US" sz="1200" i="1">
                <a:solidFill>
                  <a:schemeClr val="bg1"/>
                </a:solidFill>
              </a:rPr>
              <a:t>Apa, Dimana,</a:t>
            </a:r>
          </a:p>
          <a:p>
            <a:pPr algn="ctr"/>
            <a:r>
              <a:rPr lang="id-ID" altLang="en-US" sz="1200" i="1">
                <a:solidFill>
                  <a:schemeClr val="bg1"/>
                </a:solidFill>
              </a:rPr>
              <a:t>dan Mengapa</a:t>
            </a:r>
          </a:p>
          <a:p>
            <a:pPr algn="ctr"/>
            <a:r>
              <a:rPr lang="id-ID" altLang="en-US" sz="1200" i="1">
                <a:solidFill>
                  <a:schemeClr val="bg1"/>
                </a:solidFill>
              </a:rPr>
              <a:t>Ada Gap ?</a:t>
            </a:r>
            <a:endParaRPr lang="id-ID" altLang="en-US" sz="1400" b="1">
              <a:solidFill>
                <a:schemeClr val="bg1"/>
              </a:solidFill>
            </a:endParaRPr>
          </a:p>
        </p:txBody>
      </p:sp>
      <p:sp>
        <p:nvSpPr>
          <p:cNvPr id="17431" name="AutoShape 50"/>
          <p:cNvSpPr>
            <a:spLocks noChangeArrowheads="1"/>
          </p:cNvSpPr>
          <p:nvPr/>
        </p:nvSpPr>
        <p:spPr bwMode="auto">
          <a:xfrm>
            <a:off x="7029450" y="2971800"/>
            <a:ext cx="857250" cy="762000"/>
          </a:xfrm>
          <a:prstGeom prst="flowChartPreparation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id-ID" sz="1600" b="1">
              <a:latin typeface="AGaramond" pitchFamily="18" charset="0"/>
            </a:endParaRPr>
          </a:p>
        </p:txBody>
      </p:sp>
      <p:sp>
        <p:nvSpPr>
          <p:cNvPr id="17432" name="Oval 29"/>
          <p:cNvSpPr>
            <a:spLocks noChangeArrowheads="1"/>
          </p:cNvSpPr>
          <p:nvPr/>
        </p:nvSpPr>
        <p:spPr bwMode="auto">
          <a:xfrm>
            <a:off x="5886450" y="2971800"/>
            <a:ext cx="971550" cy="685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id-ID" sz="1600" b="1">
              <a:latin typeface="AGaramond" pitchFamily="18" charset="0"/>
            </a:endParaRPr>
          </a:p>
        </p:txBody>
      </p:sp>
      <p:sp>
        <p:nvSpPr>
          <p:cNvPr id="17433" name="Rectangle 47"/>
          <p:cNvSpPr>
            <a:spLocks noChangeArrowheads="1"/>
          </p:cNvSpPr>
          <p:nvPr/>
        </p:nvSpPr>
        <p:spPr bwMode="auto">
          <a:xfrm>
            <a:off x="4743450" y="1676400"/>
            <a:ext cx="971550" cy="3505200"/>
          </a:xfrm>
          <a:prstGeom prst="rect">
            <a:avLst/>
          </a:prstGeom>
          <a:solidFill>
            <a:srgbClr val="FFCC66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id-ID" sz="1600" b="1">
              <a:latin typeface="AGaramond" pitchFamily="18" charset="0"/>
            </a:endParaRPr>
          </a:p>
        </p:txBody>
      </p:sp>
      <p:sp>
        <p:nvSpPr>
          <p:cNvPr id="17434" name="Rectangle 38"/>
          <p:cNvSpPr>
            <a:spLocks noChangeArrowheads="1"/>
          </p:cNvSpPr>
          <p:nvPr/>
        </p:nvSpPr>
        <p:spPr bwMode="auto">
          <a:xfrm>
            <a:off x="3395662" y="1371600"/>
            <a:ext cx="1200150" cy="4191000"/>
          </a:xfrm>
          <a:prstGeom prst="rect">
            <a:avLst/>
          </a:prstGeom>
          <a:solidFill>
            <a:srgbClr val="C0C0C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id-ID" sz="1600" b="1">
              <a:latin typeface="AGaramond" pitchFamily="18" charset="0"/>
            </a:endParaRPr>
          </a:p>
        </p:txBody>
      </p:sp>
      <p:sp>
        <p:nvSpPr>
          <p:cNvPr id="17435" name="Oval 36"/>
          <p:cNvSpPr>
            <a:spLocks noChangeArrowheads="1"/>
          </p:cNvSpPr>
          <p:nvPr/>
        </p:nvSpPr>
        <p:spPr bwMode="auto">
          <a:xfrm>
            <a:off x="3624262" y="4495800"/>
            <a:ext cx="742950" cy="914400"/>
          </a:xfrm>
          <a:prstGeom prst="ellipse">
            <a:avLst/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id-ID" sz="1600" b="1">
              <a:latin typeface="AGaramond" pitchFamily="18" charset="0"/>
            </a:endParaRPr>
          </a:p>
        </p:txBody>
      </p:sp>
      <p:sp>
        <p:nvSpPr>
          <p:cNvPr id="17436" name="Text Box 35"/>
          <p:cNvSpPr txBox="1">
            <a:spLocks noChangeArrowheads="1"/>
          </p:cNvSpPr>
          <p:nvPr/>
        </p:nvSpPr>
        <p:spPr bwMode="auto">
          <a:xfrm>
            <a:off x="3537210" y="4648200"/>
            <a:ext cx="9396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9pPr>
          </a:lstStyle>
          <a:p>
            <a:pPr algn="ctr"/>
            <a:r>
              <a:rPr lang="id-ID" altLang="en-US" sz="1400" b="1">
                <a:solidFill>
                  <a:schemeClr val="bg1"/>
                </a:solidFill>
              </a:rPr>
              <a:t>Indikator</a:t>
            </a:r>
          </a:p>
          <a:p>
            <a:pPr algn="ctr"/>
            <a:r>
              <a:rPr lang="id-ID" altLang="en-US" sz="1400" b="1">
                <a:solidFill>
                  <a:schemeClr val="bg1"/>
                </a:solidFill>
              </a:rPr>
              <a:t>Gender</a:t>
            </a:r>
            <a:endParaRPr lang="id-ID" altLang="en-US" sz="1600" b="1" i="1">
              <a:solidFill>
                <a:schemeClr val="bg1"/>
              </a:solidFill>
            </a:endParaRPr>
          </a:p>
        </p:txBody>
      </p:sp>
      <p:sp>
        <p:nvSpPr>
          <p:cNvPr id="17437" name="Rectangle 37"/>
          <p:cNvSpPr>
            <a:spLocks noChangeArrowheads="1"/>
          </p:cNvSpPr>
          <p:nvPr/>
        </p:nvSpPr>
        <p:spPr bwMode="auto">
          <a:xfrm>
            <a:off x="3432756" y="1477963"/>
            <a:ext cx="1121204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id-ID" altLang="en-US" b="1"/>
              <a:t>Formulasi</a:t>
            </a:r>
          </a:p>
          <a:p>
            <a:pPr algn="ctr" eaLnBrk="0" hangingPunct="0"/>
            <a:r>
              <a:rPr lang="id-ID" altLang="en-US" b="1"/>
              <a:t>Kebijakan</a:t>
            </a:r>
          </a:p>
          <a:p>
            <a:pPr algn="ctr" eaLnBrk="0" hangingPunct="0"/>
            <a:r>
              <a:rPr lang="id-ID" altLang="en-US" b="1"/>
              <a:t>Gender</a:t>
            </a:r>
          </a:p>
        </p:txBody>
      </p:sp>
      <p:sp>
        <p:nvSpPr>
          <p:cNvPr id="17438" name="Line 39"/>
          <p:cNvSpPr>
            <a:spLocks noChangeShapeType="1"/>
          </p:cNvSpPr>
          <p:nvPr/>
        </p:nvSpPr>
        <p:spPr bwMode="auto">
          <a:xfrm>
            <a:off x="3967163" y="4191000"/>
            <a:ext cx="0" cy="3048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7439" name="Oval 42"/>
          <p:cNvSpPr>
            <a:spLocks noChangeArrowheads="1"/>
          </p:cNvSpPr>
          <p:nvPr/>
        </p:nvSpPr>
        <p:spPr bwMode="auto">
          <a:xfrm>
            <a:off x="4857750" y="2895600"/>
            <a:ext cx="742950" cy="914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id-ID" sz="1600" b="1">
              <a:latin typeface="AGaramond" pitchFamily="18" charset="0"/>
            </a:endParaRPr>
          </a:p>
        </p:txBody>
      </p:sp>
      <p:sp>
        <p:nvSpPr>
          <p:cNvPr id="17440" name="Text Box 41"/>
          <p:cNvSpPr txBox="1">
            <a:spLocks noChangeArrowheads="1"/>
          </p:cNvSpPr>
          <p:nvPr/>
        </p:nvSpPr>
        <p:spPr bwMode="auto">
          <a:xfrm>
            <a:off x="4771887" y="3227390"/>
            <a:ext cx="93968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9pPr>
          </a:lstStyle>
          <a:p>
            <a:pPr algn="ctr"/>
            <a:r>
              <a:rPr lang="id-ID" altLang="en-US" sz="1400" b="1"/>
              <a:t>Kegiatan</a:t>
            </a:r>
            <a:endParaRPr lang="id-ID" altLang="en-US" sz="1600" b="1" i="1"/>
          </a:p>
        </p:txBody>
      </p:sp>
      <p:sp>
        <p:nvSpPr>
          <p:cNvPr id="17441" name="Rectangle 43"/>
          <p:cNvSpPr>
            <a:spLocks noChangeArrowheads="1"/>
          </p:cNvSpPr>
          <p:nvPr/>
        </p:nvSpPr>
        <p:spPr bwMode="auto">
          <a:xfrm>
            <a:off x="4728088" y="1752600"/>
            <a:ext cx="99751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id-ID" altLang="en-US" b="1"/>
              <a:t>Rencana</a:t>
            </a:r>
          </a:p>
          <a:p>
            <a:pPr algn="ctr" eaLnBrk="0" hangingPunct="0"/>
            <a:r>
              <a:rPr lang="id-ID" altLang="en-US" b="1"/>
              <a:t>Program</a:t>
            </a:r>
          </a:p>
          <a:p>
            <a:pPr algn="ctr" eaLnBrk="0" hangingPunct="0"/>
            <a:r>
              <a:rPr lang="id-ID" altLang="en-US" b="1"/>
              <a:t>Gender</a:t>
            </a:r>
          </a:p>
        </p:txBody>
      </p:sp>
      <p:sp>
        <p:nvSpPr>
          <p:cNvPr id="17442" name="Oval 45"/>
          <p:cNvSpPr>
            <a:spLocks noChangeArrowheads="1"/>
          </p:cNvSpPr>
          <p:nvPr/>
        </p:nvSpPr>
        <p:spPr bwMode="auto">
          <a:xfrm>
            <a:off x="4857750" y="4114800"/>
            <a:ext cx="742950" cy="914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id-ID" sz="1600" b="1">
              <a:latin typeface="AGaramond" pitchFamily="18" charset="0"/>
            </a:endParaRPr>
          </a:p>
        </p:txBody>
      </p:sp>
      <p:sp>
        <p:nvSpPr>
          <p:cNvPr id="17443" name="Text Box 44"/>
          <p:cNvSpPr txBox="1">
            <a:spLocks noChangeArrowheads="1"/>
          </p:cNvSpPr>
          <p:nvPr/>
        </p:nvSpPr>
        <p:spPr bwMode="auto">
          <a:xfrm>
            <a:off x="4801337" y="4522790"/>
            <a:ext cx="88197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9pPr>
          </a:lstStyle>
          <a:p>
            <a:pPr algn="ctr"/>
            <a:r>
              <a:rPr lang="id-ID" altLang="en-US" sz="1400" b="1"/>
              <a:t>Sasaran</a:t>
            </a:r>
            <a:endParaRPr lang="id-ID" altLang="en-US" sz="1600" b="1" i="1"/>
          </a:p>
        </p:txBody>
      </p:sp>
      <p:sp>
        <p:nvSpPr>
          <p:cNvPr id="17444" name="Text Box 49"/>
          <p:cNvSpPr txBox="1">
            <a:spLocks noChangeArrowheads="1"/>
          </p:cNvSpPr>
          <p:nvPr/>
        </p:nvSpPr>
        <p:spPr bwMode="auto">
          <a:xfrm>
            <a:off x="6978503" y="3070229"/>
            <a:ext cx="98296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9pPr>
          </a:lstStyle>
          <a:p>
            <a:pPr algn="ctr"/>
            <a:r>
              <a:rPr lang="id-ID" altLang="en-US" sz="1200" b="1" dirty="0"/>
              <a:t>Monitoring</a:t>
            </a:r>
          </a:p>
          <a:p>
            <a:pPr algn="ctr"/>
            <a:r>
              <a:rPr lang="id-ID" altLang="en-US" sz="1200" b="1" dirty="0"/>
              <a:t>dan</a:t>
            </a:r>
          </a:p>
          <a:p>
            <a:pPr algn="ctr"/>
            <a:r>
              <a:rPr lang="id-ID" altLang="en-US" sz="1200" b="1" i="1" dirty="0"/>
              <a:t>Evaluasi</a:t>
            </a:r>
            <a:endParaRPr lang="id-ID" altLang="en-US" sz="1400" b="1" i="1" dirty="0"/>
          </a:p>
        </p:txBody>
      </p:sp>
      <p:sp>
        <p:nvSpPr>
          <p:cNvPr id="17445" name="Line 51"/>
          <p:cNvSpPr>
            <a:spLocks noChangeShapeType="1"/>
          </p:cNvSpPr>
          <p:nvPr/>
        </p:nvSpPr>
        <p:spPr bwMode="auto">
          <a:xfrm>
            <a:off x="3200400" y="3352800"/>
            <a:ext cx="17145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7446" name="Line 52"/>
          <p:cNvSpPr>
            <a:spLocks noChangeShapeType="1"/>
          </p:cNvSpPr>
          <p:nvPr/>
        </p:nvSpPr>
        <p:spPr bwMode="auto">
          <a:xfrm>
            <a:off x="4572000" y="3352800"/>
            <a:ext cx="17145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7447" name="Line 55"/>
          <p:cNvSpPr>
            <a:spLocks noChangeShapeType="1"/>
          </p:cNvSpPr>
          <p:nvPr/>
        </p:nvSpPr>
        <p:spPr bwMode="auto">
          <a:xfrm>
            <a:off x="7486650" y="3733800"/>
            <a:ext cx="0" cy="2590800"/>
          </a:xfrm>
          <a:prstGeom prst="line">
            <a:avLst/>
          </a:prstGeom>
          <a:noFill/>
          <a:ln w="28575">
            <a:solidFill>
              <a:srgbClr val="FF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7448" name="Line 56"/>
          <p:cNvSpPr>
            <a:spLocks noChangeShapeType="1"/>
          </p:cNvSpPr>
          <p:nvPr/>
        </p:nvSpPr>
        <p:spPr bwMode="auto">
          <a:xfrm flipH="1">
            <a:off x="3314700" y="6324600"/>
            <a:ext cx="4171950" cy="0"/>
          </a:xfrm>
          <a:prstGeom prst="line">
            <a:avLst/>
          </a:prstGeom>
          <a:noFill/>
          <a:ln w="28575">
            <a:solidFill>
              <a:srgbClr val="FF33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7449" name="Line 58"/>
          <p:cNvSpPr>
            <a:spLocks noChangeShapeType="1"/>
          </p:cNvSpPr>
          <p:nvPr/>
        </p:nvSpPr>
        <p:spPr bwMode="auto">
          <a:xfrm>
            <a:off x="3943350" y="6019800"/>
            <a:ext cx="3543300" cy="0"/>
          </a:xfrm>
          <a:prstGeom prst="line">
            <a:avLst/>
          </a:prstGeom>
          <a:noFill/>
          <a:ln w="28575">
            <a:solidFill>
              <a:srgbClr val="FF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7450" name="Line 59"/>
          <p:cNvSpPr>
            <a:spLocks noChangeShapeType="1"/>
          </p:cNvSpPr>
          <p:nvPr/>
        </p:nvSpPr>
        <p:spPr bwMode="auto">
          <a:xfrm flipV="1">
            <a:off x="5200650" y="5257800"/>
            <a:ext cx="0" cy="457200"/>
          </a:xfrm>
          <a:prstGeom prst="line">
            <a:avLst/>
          </a:prstGeom>
          <a:noFill/>
          <a:ln w="28575">
            <a:solidFill>
              <a:srgbClr val="FF33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7451" name="Line 60"/>
          <p:cNvSpPr>
            <a:spLocks noChangeShapeType="1"/>
          </p:cNvSpPr>
          <p:nvPr/>
        </p:nvSpPr>
        <p:spPr bwMode="auto">
          <a:xfrm>
            <a:off x="5200650" y="5715000"/>
            <a:ext cx="2286000" cy="0"/>
          </a:xfrm>
          <a:prstGeom prst="line">
            <a:avLst/>
          </a:prstGeom>
          <a:noFill/>
          <a:ln w="28575">
            <a:solidFill>
              <a:srgbClr val="FF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7452" name="Line 61"/>
          <p:cNvSpPr>
            <a:spLocks noChangeShapeType="1"/>
          </p:cNvSpPr>
          <p:nvPr/>
        </p:nvSpPr>
        <p:spPr bwMode="auto">
          <a:xfrm flipV="1">
            <a:off x="6400800" y="3810000"/>
            <a:ext cx="0" cy="1600200"/>
          </a:xfrm>
          <a:prstGeom prst="line">
            <a:avLst/>
          </a:prstGeom>
          <a:noFill/>
          <a:ln w="28575">
            <a:solidFill>
              <a:srgbClr val="FF33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7453" name="Text Box 63"/>
          <p:cNvSpPr txBox="1">
            <a:spLocks noChangeArrowheads="1"/>
          </p:cNvSpPr>
          <p:nvPr/>
        </p:nvSpPr>
        <p:spPr bwMode="auto">
          <a:xfrm>
            <a:off x="3437335" y="250827"/>
            <a:ext cx="44005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9pPr>
          </a:lstStyle>
          <a:p>
            <a:r>
              <a:rPr lang="id-ID" altLang="en-US" sz="2400" b="1">
                <a:solidFill>
                  <a:srgbClr val="FF3300"/>
                </a:solidFill>
              </a:rPr>
              <a:t>G</a:t>
            </a:r>
            <a:r>
              <a:rPr lang="en-US" altLang="en-US" sz="2400" b="1">
                <a:solidFill>
                  <a:srgbClr val="FF3300"/>
                </a:solidFill>
              </a:rPr>
              <a:t>ENDER ANALYSIS PATHWAY</a:t>
            </a:r>
            <a:r>
              <a:rPr lang="id-ID" altLang="en-US" sz="2400" b="1" i="1">
                <a:solidFill>
                  <a:srgbClr val="FF3300"/>
                </a:solidFill>
              </a:rPr>
              <a:t>( GAP )</a:t>
            </a:r>
            <a:endParaRPr lang="id-ID" altLang="en-US" sz="2400" b="1">
              <a:solidFill>
                <a:srgbClr val="FF3300"/>
              </a:solidFill>
            </a:endParaRPr>
          </a:p>
        </p:txBody>
      </p:sp>
      <p:sp>
        <p:nvSpPr>
          <p:cNvPr id="17454" name="Oval 33"/>
          <p:cNvSpPr>
            <a:spLocks noChangeArrowheads="1"/>
          </p:cNvSpPr>
          <p:nvPr/>
        </p:nvSpPr>
        <p:spPr bwMode="auto">
          <a:xfrm>
            <a:off x="3509962" y="2438400"/>
            <a:ext cx="971550" cy="1676400"/>
          </a:xfrm>
          <a:prstGeom prst="ellipse">
            <a:avLst/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id-ID" sz="1600" b="1">
              <a:latin typeface="AGaramond" pitchFamily="18" charset="0"/>
            </a:endParaRPr>
          </a:p>
        </p:txBody>
      </p:sp>
      <p:sp>
        <p:nvSpPr>
          <p:cNvPr id="17455" name="Text Box 32"/>
          <p:cNvSpPr txBox="1">
            <a:spLocks noChangeArrowheads="1"/>
          </p:cNvSpPr>
          <p:nvPr/>
        </p:nvSpPr>
        <p:spPr bwMode="auto">
          <a:xfrm>
            <a:off x="3452813" y="2514603"/>
            <a:ext cx="1143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9pPr>
          </a:lstStyle>
          <a:p>
            <a:pPr algn="ctr"/>
            <a:r>
              <a:rPr lang="id-ID" altLang="en-US" sz="1200" b="1">
                <a:solidFill>
                  <a:srgbClr val="000066"/>
                </a:solidFill>
              </a:rPr>
              <a:t>Tujuan</a:t>
            </a:r>
          </a:p>
          <a:p>
            <a:pPr algn="ctr"/>
            <a:r>
              <a:rPr lang="id-ID" altLang="en-US" sz="1200">
                <a:solidFill>
                  <a:srgbClr val="000066"/>
                </a:solidFill>
              </a:rPr>
              <a:t>Kebijakan</a:t>
            </a:r>
          </a:p>
          <a:p>
            <a:pPr algn="ctr"/>
            <a:r>
              <a:rPr lang="id-ID" altLang="en-US" sz="1200">
                <a:solidFill>
                  <a:srgbClr val="000066"/>
                </a:solidFill>
              </a:rPr>
              <a:t>Gender</a:t>
            </a:r>
          </a:p>
          <a:p>
            <a:pPr algn="ctr"/>
            <a:r>
              <a:rPr lang="id-ID" altLang="en-US" sz="1200" i="1">
                <a:solidFill>
                  <a:srgbClr val="000066"/>
                </a:solidFill>
              </a:rPr>
              <a:t>Bagaimana</a:t>
            </a:r>
          </a:p>
          <a:p>
            <a:pPr algn="ctr"/>
            <a:r>
              <a:rPr lang="id-ID" altLang="en-US" sz="1200" i="1">
                <a:solidFill>
                  <a:srgbClr val="000066"/>
                </a:solidFill>
              </a:rPr>
              <a:t>mengecilkan/</a:t>
            </a:r>
          </a:p>
          <a:p>
            <a:pPr algn="ctr"/>
            <a:r>
              <a:rPr lang="id-ID" altLang="en-US" sz="1200" i="1">
                <a:solidFill>
                  <a:srgbClr val="000066"/>
                </a:solidFill>
              </a:rPr>
              <a:t>menutup Kesenjangan ?</a:t>
            </a:r>
            <a:endParaRPr lang="id-ID" altLang="en-US" sz="1400" b="1" i="1">
              <a:solidFill>
                <a:srgbClr val="000066"/>
              </a:solidFill>
            </a:endParaRPr>
          </a:p>
        </p:txBody>
      </p:sp>
      <p:sp>
        <p:nvSpPr>
          <p:cNvPr id="17456" name="Text Box 28"/>
          <p:cNvSpPr txBox="1">
            <a:spLocks noChangeArrowheads="1"/>
          </p:cNvSpPr>
          <p:nvPr/>
        </p:nvSpPr>
        <p:spPr bwMode="auto">
          <a:xfrm>
            <a:off x="5751175" y="3200402"/>
            <a:ext cx="126829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9pPr>
          </a:lstStyle>
          <a:p>
            <a:pPr algn="ctr"/>
            <a:r>
              <a:rPr lang="id-ID" altLang="en-US" sz="1400" b="1">
                <a:solidFill>
                  <a:schemeClr val="bg1"/>
                </a:solidFill>
              </a:rPr>
              <a:t>Pelaksanaan</a:t>
            </a:r>
            <a:endParaRPr lang="id-ID" altLang="en-US" sz="1600" b="1" i="1">
              <a:solidFill>
                <a:schemeClr val="bg1"/>
              </a:solidFill>
            </a:endParaRPr>
          </a:p>
        </p:txBody>
      </p:sp>
      <p:sp>
        <p:nvSpPr>
          <p:cNvPr id="17457" name="Line 57"/>
          <p:cNvSpPr>
            <a:spLocks noChangeShapeType="1"/>
          </p:cNvSpPr>
          <p:nvPr/>
        </p:nvSpPr>
        <p:spPr bwMode="auto">
          <a:xfrm flipV="1">
            <a:off x="3943350" y="5638800"/>
            <a:ext cx="0" cy="381000"/>
          </a:xfrm>
          <a:prstGeom prst="line">
            <a:avLst/>
          </a:prstGeom>
          <a:noFill/>
          <a:ln w="28575">
            <a:solidFill>
              <a:srgbClr val="FF33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7458" name="Line 52"/>
          <p:cNvSpPr>
            <a:spLocks noChangeShapeType="1"/>
          </p:cNvSpPr>
          <p:nvPr/>
        </p:nvSpPr>
        <p:spPr bwMode="auto">
          <a:xfrm>
            <a:off x="5943600" y="5181600"/>
            <a:ext cx="17145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7459" name="Line 53"/>
          <p:cNvSpPr>
            <a:spLocks noChangeShapeType="1"/>
          </p:cNvSpPr>
          <p:nvPr/>
        </p:nvSpPr>
        <p:spPr bwMode="auto">
          <a:xfrm>
            <a:off x="5715000" y="3352800"/>
            <a:ext cx="17145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7460" name="Line 53"/>
          <p:cNvSpPr>
            <a:spLocks noChangeShapeType="1"/>
          </p:cNvSpPr>
          <p:nvPr/>
        </p:nvSpPr>
        <p:spPr bwMode="auto">
          <a:xfrm>
            <a:off x="7086600" y="5181600"/>
            <a:ext cx="17145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7461" name="Line 54"/>
          <p:cNvSpPr>
            <a:spLocks noChangeShapeType="1"/>
          </p:cNvSpPr>
          <p:nvPr/>
        </p:nvSpPr>
        <p:spPr bwMode="auto">
          <a:xfrm>
            <a:off x="6858000" y="3352800"/>
            <a:ext cx="17145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457200" y="6356352"/>
            <a:ext cx="2133600" cy="276999"/>
          </a:xfrm>
          <a:prstGeom prst="rect">
            <a:avLst/>
          </a:prstGeom>
        </p:spPr>
        <p:txBody>
          <a:bodyPr/>
          <a:lstStyle/>
          <a:p>
            <a:r>
              <a:rPr lang="en-ID" dirty="0"/>
              <a:t>..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4943562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3"/>
          <p:cNvSpPr>
            <a:spLocks noGrp="1"/>
          </p:cNvSpPr>
          <p:nvPr>
            <p:ph type="dt" sz="quarter" idx="4294967295"/>
          </p:nvPr>
        </p:nvSpPr>
        <p:spPr bwMode="auto">
          <a:xfrm>
            <a:off x="457200" y="6356352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ID">
                <a:solidFill>
                  <a:srgbClr val="EEECE1"/>
                </a:solidFill>
              </a:rPr>
              <a:t>ysupiandi, 10-11 Mei, 2023 PPRG SUMUT</a:t>
            </a:r>
            <a:endParaRPr lang="en-US">
              <a:solidFill>
                <a:srgbClr val="EEECE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1" y="0"/>
            <a:ext cx="6700838" cy="1143000"/>
          </a:xfrm>
        </p:spPr>
        <p:txBody>
          <a:bodyPr>
            <a:noAutofit/>
          </a:bodyPr>
          <a:lstStyle/>
          <a:p>
            <a:pPr algn="ctr">
              <a:defRPr/>
            </a:pPr>
            <a:br>
              <a:rPr sz="1600" b="1" dirty="0"/>
            </a:br>
            <a:br>
              <a:rPr sz="1600" b="1" dirty="0"/>
            </a:br>
            <a:r>
              <a:rPr lang="id-ID" sz="1600" b="1" dirty="0"/>
              <a:t>Alat analisis gender</a:t>
            </a:r>
            <a:br>
              <a:rPr lang="id-ID" sz="1600" b="1" dirty="0"/>
            </a:br>
            <a:r>
              <a:rPr lang="id-ID" sz="1600" b="1" dirty="0"/>
              <a:t> “</a:t>
            </a:r>
            <a:r>
              <a:rPr lang="id-ID" sz="1600" b="1" i="1" dirty="0"/>
              <a:t>Gender </a:t>
            </a:r>
            <a:r>
              <a:rPr lang="id-ID" sz="1600" b="1" i="1" dirty="0" err="1"/>
              <a:t>Analysis</a:t>
            </a:r>
            <a:r>
              <a:rPr lang="id-ID" sz="1600" b="1" i="1" dirty="0"/>
              <a:t> </a:t>
            </a:r>
            <a:r>
              <a:rPr lang="id-ID" sz="1600" b="1" i="1" dirty="0" err="1"/>
              <a:t>Pathway</a:t>
            </a:r>
            <a:r>
              <a:rPr lang="id-ID" sz="1600" b="1" i="1" dirty="0"/>
              <a:t>”</a:t>
            </a:r>
            <a:r>
              <a:rPr lang="id-ID" sz="1600" b="1" dirty="0"/>
              <a:t> (GAP)</a:t>
            </a:r>
            <a:br>
              <a:rPr sz="1600" b="1" dirty="0"/>
            </a:br>
            <a:r>
              <a:rPr sz="1600" dirty="0">
                <a:solidFill>
                  <a:schemeClr val="tx2">
                    <a:satMod val="130000"/>
                  </a:schemeClr>
                </a:solidFill>
              </a:rPr>
              <a:t> </a:t>
            </a:r>
            <a:br>
              <a:rPr sz="1600" dirty="0">
                <a:solidFill>
                  <a:schemeClr val="tx2">
                    <a:satMod val="130000"/>
                  </a:schemeClr>
                </a:solidFill>
              </a:rPr>
            </a:br>
            <a:endParaRPr sz="1600" dirty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919820"/>
              </p:ext>
            </p:extLst>
          </p:nvPr>
        </p:nvGraphicFramePr>
        <p:xfrm>
          <a:off x="361950" y="982659"/>
          <a:ext cx="8553453" cy="5613400"/>
        </p:xfrm>
        <a:graphic>
          <a:graphicData uri="http://schemas.openxmlformats.org/drawingml/2006/table">
            <a:tbl>
              <a:tblPr/>
              <a:tblGrid>
                <a:gridCol w="950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0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0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0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05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9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96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505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505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59953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Langkah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1</a:t>
                      </a:r>
                    </a:p>
                  </a:txBody>
                  <a:tcPr marL="47595" marR="475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Langkah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2</a:t>
                      </a:r>
                    </a:p>
                  </a:txBody>
                  <a:tcPr marL="47595" marR="475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Langkah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3</a:t>
                      </a:r>
                    </a:p>
                  </a:txBody>
                  <a:tcPr marL="47595" marR="475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Langkah 4</a:t>
                      </a:r>
                    </a:p>
                  </a:txBody>
                  <a:tcPr marL="47595" marR="475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Langkah 5</a:t>
                      </a:r>
                    </a:p>
                  </a:txBody>
                  <a:tcPr marL="47595" marR="475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Langkah 6</a:t>
                      </a:r>
                    </a:p>
                  </a:txBody>
                  <a:tcPr marL="47595" marR="475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Langkah 7</a:t>
                      </a:r>
                    </a:p>
                  </a:txBody>
                  <a:tcPr marL="47595" marR="475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Langkah 8</a:t>
                      </a:r>
                    </a:p>
                  </a:txBody>
                  <a:tcPr marL="47595" marR="475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Langkah 9</a:t>
                      </a:r>
                    </a:p>
                  </a:txBody>
                  <a:tcPr marL="47595" marR="475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857">
                <a:tc rowSpan="2"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Pilih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Kebijakan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/ Program/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Kegiatan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yang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akan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dianalisis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7595" marR="47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Data Pembuka Wawasan</a:t>
                      </a:r>
                    </a:p>
                  </a:txBody>
                  <a:tcPr marL="47595" marR="47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Isu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Gender</a:t>
                      </a:r>
                    </a:p>
                  </a:txBody>
                  <a:tcPr marL="47595" marR="47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nl-NL" sz="11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Kebijakan dan Rencana Ke Depan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7595" marR="47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Pengukuran Hasil</a:t>
                      </a:r>
                    </a:p>
                  </a:txBody>
                  <a:tcPr marL="47595" marR="47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8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Faktor  Kesenjangan</a:t>
                      </a:r>
                    </a:p>
                  </a:txBody>
                  <a:tcPr marL="47595" marR="47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Sebab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Kesenjangan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Internal</a:t>
                      </a:r>
                    </a:p>
                  </a:txBody>
                  <a:tcPr marL="47595" marR="47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Sebab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Kesenjangan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Eksternal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7595" marR="47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Reformulasi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Tujuan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7595" marR="47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Rencana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Aksi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7595" marR="47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Data Dasar (Base-line)</a:t>
                      </a:r>
                    </a:p>
                  </a:txBody>
                  <a:tcPr marL="47595" marR="47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Indikator Gender</a:t>
                      </a:r>
                    </a:p>
                  </a:txBody>
                  <a:tcPr marL="47595" marR="47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1182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fi-FI" sz="11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Identifikasi dan tuliskan tujuan dari Kebijakan/ Program/ Kegiatan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7595" marR="47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fi-FI" sz="11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Sajikan data pembuka wawasan, yang terpilah menurut jenis kelamin :    -kuantitatif -kualitatif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7595" marR="47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nb-NO" sz="11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Temukenali isu gender di proses perencanaan dengan memperhatikan 4 (empat) faktor kesenjangan, yaitu : akses, partisipasi, kontrol dan manfaat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7595" marR="47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nb-NO" sz="11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Temukenali isu gender di internal lembaga dan/ atau budaya organisasi yang dapat menyebabkan terjadinya isu gender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7595" marR="47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fi-FI" sz="11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Temukenali isu gender di eksternal lembaga pada proses pelaksanaan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7595" marR="47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fi-FI" sz="11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Rumuskan kembali tujuan kebijakan/ program/ kegiatan sehingga menjadi responsif gender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7595" marR="47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Tetapkan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rencana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aksi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yang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responsif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gender</a:t>
                      </a:r>
                    </a:p>
                  </a:txBody>
                  <a:tcPr marL="47595" marR="47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Tetapkan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base-line</a:t>
                      </a:r>
                    </a:p>
                  </a:txBody>
                  <a:tcPr marL="47595" marR="47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Tetapkan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indikator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gender</a:t>
                      </a:r>
                    </a:p>
                  </a:txBody>
                  <a:tcPr marL="47595" marR="47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656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3642225"/>
              </p:ext>
            </p:extLst>
          </p:nvPr>
        </p:nvGraphicFramePr>
        <p:xfrm>
          <a:off x="380630" y="1385187"/>
          <a:ext cx="8585199" cy="6278880"/>
        </p:xfrm>
        <a:graphic>
          <a:graphicData uri="http://schemas.openxmlformats.org/drawingml/2006/table">
            <a:tbl>
              <a:tblPr firstRow="1" firstCol="1" bandRow="1"/>
              <a:tblGrid>
                <a:gridCol w="11495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17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7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77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77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01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60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7227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7227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18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Langkah</a:t>
                      </a:r>
                      <a:r>
                        <a:rPr lang="en-US" sz="16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1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Langkah</a:t>
                      </a:r>
                      <a:r>
                        <a:rPr lang="en-US" sz="16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2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Langkah 3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Langkah 4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Langkah</a:t>
                      </a:r>
                      <a:r>
                        <a:rPr lang="en-US" sz="16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5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Langkah</a:t>
                      </a:r>
                      <a:r>
                        <a:rPr lang="en-US" sz="16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6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Langkah</a:t>
                      </a:r>
                      <a:r>
                        <a:rPr lang="en-US" sz="16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7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Langkah</a:t>
                      </a:r>
                      <a:r>
                        <a:rPr lang="en-US" sz="16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8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Langkah</a:t>
                      </a:r>
                      <a:r>
                        <a:rPr lang="en-US" sz="16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8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13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Nama</a:t>
                      </a:r>
                      <a:r>
                        <a:rPr lang="en-US" sz="14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: </a:t>
                      </a:r>
                      <a:r>
                        <a:rPr lang="en-US" sz="1400" b="1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Urusan</a:t>
                      </a:r>
                      <a:r>
                        <a:rPr lang="en-US" sz="14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, Program, </a:t>
                      </a:r>
                      <a:r>
                        <a:rPr lang="en-US" sz="1400" b="1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kegiatan</a:t>
                      </a:r>
                      <a:r>
                        <a:rPr lang="en-US" sz="14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dan</a:t>
                      </a:r>
                      <a:r>
                        <a:rPr lang="en-US" sz="14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tujuan</a:t>
                      </a:r>
                      <a:r>
                        <a:rPr lang="en-US" sz="14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kegiatan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Data pembukaan wawasan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Isu</a:t>
                      </a:r>
                      <a:r>
                        <a:rPr lang="en-US" sz="14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gender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Rencana</a:t>
                      </a:r>
                      <a:r>
                        <a:rPr lang="en-US" sz="14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Kebijakan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Pengukuran</a:t>
                      </a:r>
                      <a:r>
                        <a:rPr lang="en-US" sz="14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Hasil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4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Faktor</a:t>
                      </a:r>
                      <a:r>
                        <a:rPr lang="en-US" sz="14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Kesenjangan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Sebab Kesenjangan internal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Sebab</a:t>
                      </a:r>
                      <a:r>
                        <a:rPr lang="en-US" sz="14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kesenjangan</a:t>
                      </a:r>
                      <a:r>
                        <a:rPr lang="en-US" sz="14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eksternal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Reformulasi</a:t>
                      </a:r>
                      <a:r>
                        <a:rPr lang="en-US" sz="14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Tujuan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Rencana</a:t>
                      </a:r>
                      <a:r>
                        <a:rPr lang="en-US" sz="14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Aksi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Data </a:t>
                      </a:r>
                      <a:r>
                        <a:rPr lang="en-US" sz="1400" b="1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dasar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Indikator</a:t>
                      </a:r>
                      <a:r>
                        <a:rPr lang="en-US" sz="14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Kinerja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27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Urusan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: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Program: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Kegiatan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Sub </a:t>
                      </a:r>
                      <a:r>
                        <a:rPr lang="en-US" sz="16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Kegiatan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Tujuan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Sub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kegiatan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: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Keluaran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sub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Kegiatan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: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42901" y="239577"/>
            <a:ext cx="8335316" cy="1354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MATRIK GENDER ANALYSIS PATHWAY (GAP)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Provinsi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Kabupaten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kota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Dinas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/OPD                     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5637681" y="3504815"/>
            <a:ext cx="1169894" cy="1581809"/>
          </a:xfrm>
          <a:prstGeom prst="wedgeRoundRectCallout">
            <a:avLst>
              <a:gd name="adj1" fmla="val -4771"/>
              <a:gd name="adj2" fmla="val -110714"/>
              <a:gd name="adj3" fmla="val 16667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Poin2 </a:t>
            </a:r>
            <a:r>
              <a:rPr lang="en-US" sz="1600" b="1" dirty="0" err="1"/>
              <a:t>Rencana</a:t>
            </a:r>
            <a:r>
              <a:rPr lang="en-US" sz="1600" b="1" dirty="0"/>
              <a:t> </a:t>
            </a:r>
            <a:r>
              <a:rPr lang="en-US" sz="1600" b="1" dirty="0" err="1"/>
              <a:t>Aksi</a:t>
            </a:r>
            <a:r>
              <a:rPr lang="en-US" sz="1600" b="1" dirty="0"/>
              <a:t> </a:t>
            </a:r>
            <a:r>
              <a:rPr lang="en-US" sz="1600" b="1" dirty="0" err="1"/>
              <a:t>akan</a:t>
            </a:r>
            <a:r>
              <a:rPr lang="en-US" sz="1600" b="1" dirty="0"/>
              <a:t> </a:t>
            </a:r>
            <a:r>
              <a:rPr lang="en-US" sz="1600" b="1" dirty="0" err="1"/>
              <a:t>menjadi</a:t>
            </a:r>
            <a:r>
              <a:rPr lang="en-US" sz="1600" b="1" dirty="0"/>
              <a:t> input </a:t>
            </a:r>
            <a:r>
              <a:rPr lang="en-US" sz="1600" b="1" dirty="0" err="1"/>
              <a:t>untuk</a:t>
            </a:r>
            <a:r>
              <a:rPr lang="en-US" sz="1600" b="1" dirty="0"/>
              <a:t> </a:t>
            </a:r>
            <a:r>
              <a:rPr lang="en-US" sz="1600" b="1" dirty="0" err="1"/>
              <a:t>aktivitas</a:t>
            </a:r>
            <a:endParaRPr lang="en-US" sz="1600" b="1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7295882" y="3275615"/>
            <a:ext cx="1552776" cy="1583624"/>
          </a:xfrm>
          <a:prstGeom prst="wedgeRoundRectCallout">
            <a:avLst>
              <a:gd name="adj1" fmla="val -1061"/>
              <a:gd name="adj2" fmla="val -103398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err="1"/>
              <a:t>Indikator</a:t>
            </a:r>
            <a:r>
              <a:rPr lang="en-US" sz="1400" b="1" dirty="0"/>
              <a:t> </a:t>
            </a:r>
            <a:r>
              <a:rPr lang="en-US" sz="1400" b="1" dirty="0" err="1"/>
              <a:t>Kinerja</a:t>
            </a:r>
            <a:r>
              <a:rPr lang="en-US" sz="1400" b="1" dirty="0"/>
              <a:t> </a:t>
            </a:r>
            <a:r>
              <a:rPr lang="en-US" sz="1400" b="1" dirty="0" err="1"/>
              <a:t>dari</a:t>
            </a:r>
            <a:r>
              <a:rPr lang="en-US" sz="1400" b="1" dirty="0"/>
              <a:t> </a:t>
            </a:r>
            <a:r>
              <a:rPr lang="en-US" sz="1400" b="1" dirty="0" err="1"/>
              <a:t>Kegiatan</a:t>
            </a:r>
            <a:r>
              <a:rPr lang="en-US" sz="1400" b="1" dirty="0"/>
              <a:t> </a:t>
            </a:r>
            <a:r>
              <a:rPr lang="en-US" sz="1400" b="1" dirty="0" err="1"/>
              <a:t>baik</a:t>
            </a:r>
            <a:r>
              <a:rPr lang="en-US" sz="1400" b="1" dirty="0"/>
              <a:t> output </a:t>
            </a:r>
            <a:r>
              <a:rPr lang="en-US" sz="1400" b="1" dirty="0" err="1"/>
              <a:t>maupun</a:t>
            </a:r>
            <a:r>
              <a:rPr lang="en-US" sz="1400" b="1" dirty="0"/>
              <a:t> outcome input </a:t>
            </a:r>
            <a:r>
              <a:rPr lang="en-US" sz="1400" b="1" dirty="0" err="1"/>
              <a:t>utk</a:t>
            </a:r>
            <a:r>
              <a:rPr lang="en-US" sz="1400" b="1" dirty="0"/>
              <a:t> </a:t>
            </a:r>
            <a:r>
              <a:rPr lang="en-US" sz="1400" b="1" dirty="0" err="1"/>
              <a:t>Indikator</a:t>
            </a:r>
            <a:r>
              <a:rPr lang="en-US" sz="1400" b="1" dirty="0"/>
              <a:t> </a:t>
            </a:r>
            <a:r>
              <a:rPr lang="en-US" sz="1400" b="1" dirty="0" err="1"/>
              <a:t>kinerja</a:t>
            </a:r>
            <a:r>
              <a:rPr lang="en-US" sz="1400" b="1" dirty="0"/>
              <a:t> </a:t>
            </a:r>
            <a:r>
              <a:rPr lang="en-US" sz="1400" b="1" dirty="0" err="1"/>
              <a:t>dalam</a:t>
            </a:r>
            <a:r>
              <a:rPr lang="en-US" sz="1400" b="1" dirty="0"/>
              <a:t> GBS </a:t>
            </a:r>
            <a:r>
              <a:rPr lang="en-US" sz="1400" b="1" dirty="0" err="1"/>
              <a:t>dan</a:t>
            </a:r>
            <a:r>
              <a:rPr lang="en-US" sz="1400" b="1" dirty="0"/>
              <a:t> RKA PD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24436" y="184885"/>
            <a:ext cx="20537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err="1"/>
              <a:t>Praktek</a:t>
            </a:r>
            <a:r>
              <a:rPr lang="en-US" sz="2800" b="1" i="1" dirty="0"/>
              <a:t> GAP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457200" y="6356352"/>
            <a:ext cx="2133600" cy="276999"/>
          </a:xfrm>
          <a:prstGeom prst="rect">
            <a:avLst/>
          </a:prstGeom>
        </p:spPr>
        <p:txBody>
          <a:bodyPr/>
          <a:lstStyle/>
          <a:p>
            <a:r>
              <a:rPr lang="en-ID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765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4050" y="174628"/>
            <a:ext cx="5515578" cy="358775"/>
          </a:xfrm>
        </p:spPr>
        <p:txBody>
          <a:bodyPr>
            <a:noAutofit/>
          </a:bodyPr>
          <a:lstStyle/>
          <a:p>
            <a:pPr algn="ctr"/>
            <a:r>
              <a:rPr lang="en-US" sz="3200" dirty="0" err="1"/>
              <a:t>Langkah-langkah</a:t>
            </a:r>
            <a:r>
              <a:rPr lang="en-US" sz="3200" dirty="0"/>
              <a:t> GAP (</a:t>
            </a:r>
            <a:r>
              <a:rPr lang="en-US" sz="3200" dirty="0" err="1"/>
              <a:t>alternatif</a:t>
            </a:r>
            <a:r>
              <a:rPr lang="en-US" sz="3200" dirty="0"/>
              <a:t> 1)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626" y="644137"/>
          <a:ext cx="8505825" cy="6997747"/>
        </p:xfrm>
        <a:graphic>
          <a:graphicData uri="http://schemas.openxmlformats.org/drawingml/2006/table">
            <a:tbl>
              <a:tblPr firstRow="1" firstCol="1" bandRow="1"/>
              <a:tblGrid>
                <a:gridCol w="23764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68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24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7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Langkah</a:t>
                      </a:r>
                      <a:r>
                        <a:rPr lang="en-US" sz="1600" b="1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GAP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5638" marR="4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Deskripsi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5638" marR="4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Data </a:t>
                      </a:r>
                      <a:r>
                        <a:rPr lang="en-US" sz="1600" b="1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terpilah</a:t>
                      </a:r>
                      <a:r>
                        <a:rPr lang="en-US" sz="1600" b="1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/</a:t>
                      </a:r>
                      <a:r>
                        <a:rPr lang="en-US" sz="1600" b="1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Indikator</a:t>
                      </a:r>
                      <a:r>
                        <a:rPr lang="en-US" sz="1600" b="1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gender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5638" marR="4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329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Langkah1 : </a:t>
                      </a:r>
                      <a:r>
                        <a:rPr lang="en-US" sz="1800" b="1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Kebijakan</a:t>
                      </a:r>
                      <a:r>
                        <a:rPr lang="en-US" sz="1800" b="1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/Program/</a:t>
                      </a:r>
                      <a:r>
                        <a:rPr lang="en-US" sz="1800" b="1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Kegiatan</a:t>
                      </a:r>
                      <a:r>
                        <a:rPr lang="en-US" sz="1800" b="1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/Output</a:t>
                      </a:r>
                      <a:endParaRPr lang="en-US" sz="2400" b="1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5638" marR="4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87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Program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5638" marR="4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idem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5638" marR="4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 </a:t>
                      </a:r>
                      <a:endParaRPr lang="en-US" sz="2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5638" marR="4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87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Kegiatan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5638" marR="4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idem</a:t>
                      </a:r>
                      <a:endParaRPr lang="en-US" sz="2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5638" marR="4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 </a:t>
                      </a:r>
                      <a:endParaRPr lang="en-US" sz="2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5638" marR="4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1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charset="0"/>
                        </a:rPr>
                        <a:t>Sub</a:t>
                      </a:r>
                      <a:r>
                        <a:rPr lang="en-US" sz="1600" baseline="0" dirty="0">
                          <a:effectLst/>
                          <a:latin typeface="+mn-lt"/>
                          <a:ea typeface="Times New Roman" charset="0"/>
                        </a:rPr>
                        <a:t> </a:t>
                      </a:r>
                      <a:r>
                        <a:rPr lang="en-US" sz="1600" baseline="0" dirty="0" err="1">
                          <a:effectLst/>
                          <a:latin typeface="+mn-lt"/>
                          <a:ea typeface="Times New Roman" charset="0"/>
                        </a:rPr>
                        <a:t>Kegiatan</a:t>
                      </a:r>
                      <a:endParaRPr lang="en-US" sz="16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45638" marR="4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5638" marR="4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5638" marR="4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27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Tujuan</a:t>
                      </a:r>
                      <a:r>
                        <a:rPr lang="en-US" sz="16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Sub </a:t>
                      </a:r>
                      <a:r>
                        <a:rPr lang="en-US" sz="16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Kegiatan</a:t>
                      </a:r>
                      <a:r>
                        <a:rPr lang="en-US" sz="16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Contoh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Menaikkan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lalu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lintas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kunjungan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situs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web.</a:t>
                      </a:r>
                      <a:endParaRPr lang="en-US" sz="18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5638" marR="4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Mengikut</a:t>
                      </a:r>
                      <a:r>
                        <a:rPr lang="en-US" sz="16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 </a:t>
                      </a:r>
                      <a:r>
                        <a:rPr lang="en-US" sz="16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Renstra</a:t>
                      </a:r>
                      <a:r>
                        <a:rPr lang="en-US" sz="16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, </a:t>
                      </a:r>
                      <a:r>
                        <a:rPr lang="en-US" sz="16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Renja</a:t>
                      </a:r>
                      <a:r>
                        <a:rPr lang="en-US" sz="16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dan</a:t>
                      </a:r>
                      <a:r>
                        <a:rPr lang="en-US" sz="16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terutama</a:t>
                      </a:r>
                      <a:r>
                        <a:rPr lang="en-US" sz="16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target SIPD 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5638" marR="4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Tujuan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SMART. Data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kuantitaf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atau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data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kwalitatif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dari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tujuan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Contoh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Menaikkan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lalu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lintas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kunjungan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situs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web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sebesar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20% di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akhir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tahun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Times New Roman" charset="0"/>
                        <a:cs typeface="Calibri" charset="0"/>
                      </a:endParaRPr>
                    </a:p>
                  </a:txBody>
                  <a:tcPr marL="45638" marR="4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5664">
                <a:tc>
                  <a:txBody>
                    <a:bodyPr/>
                    <a:lstStyle/>
                    <a:p>
                      <a:pPr>
                        <a:spcBef>
                          <a:spcPts val="2250"/>
                        </a:spcBef>
                        <a:spcAft>
                          <a:spcPts val="225"/>
                        </a:spcAft>
                      </a:pPr>
                      <a:r>
                        <a:rPr lang="en-US" sz="1600" dirty="0" err="1">
                          <a:effectLst/>
                          <a:latin typeface="Times New Roman" charset="0"/>
                          <a:ea typeface="Times New Roman" charset="0"/>
                        </a:rPr>
                        <a:t>Keluaran</a:t>
                      </a:r>
                      <a:r>
                        <a:rPr lang="en-US" sz="1600" dirty="0">
                          <a:effectLst/>
                          <a:latin typeface="Times New Roman" charset="0"/>
                          <a:ea typeface="Times New Roman" charset="0"/>
                        </a:rPr>
                        <a:t>/Output Sub </a:t>
                      </a:r>
                      <a:r>
                        <a:rPr lang="en-US" sz="1600" dirty="0" err="1">
                          <a:effectLst/>
                          <a:latin typeface="Times New Roman" charset="0"/>
                          <a:ea typeface="Times New Roman" charset="0"/>
                        </a:rPr>
                        <a:t>kegiatan</a:t>
                      </a:r>
                      <a:endParaRPr lang="en-US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5638" marR="4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charset="0"/>
                          <a:ea typeface="Times New Roman" charset="0"/>
                        </a:rPr>
                        <a:t>Berupa</a:t>
                      </a:r>
                      <a:r>
                        <a:rPr lang="en-US" sz="1400" dirty="0">
                          <a:effectLst/>
                          <a:latin typeface="Times New Roman" charset="0"/>
                          <a:ea typeface="Times New Roman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charset="0"/>
                          <a:ea typeface="Times New Roman" charset="0"/>
                        </a:rPr>
                        <a:t>keluaran</a:t>
                      </a:r>
                      <a:r>
                        <a:rPr lang="en-US" sz="1400" dirty="0">
                          <a:effectLst/>
                          <a:latin typeface="Times New Roman" charset="0"/>
                          <a:ea typeface="Times New Roman" charset="0"/>
                        </a:rPr>
                        <a:t> yang </a:t>
                      </a:r>
                      <a:r>
                        <a:rPr lang="en-US" sz="1400" dirty="0" err="1">
                          <a:effectLst/>
                          <a:latin typeface="Times New Roman" charset="0"/>
                          <a:ea typeface="Times New Roman" charset="0"/>
                        </a:rPr>
                        <a:t>ungin</a:t>
                      </a:r>
                      <a:r>
                        <a:rPr lang="en-US" sz="1400" dirty="0">
                          <a:effectLst/>
                          <a:latin typeface="Times New Roman" charset="0"/>
                          <a:ea typeface="Times New Roman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charset="0"/>
                          <a:ea typeface="Times New Roman" charset="0"/>
                        </a:rPr>
                        <a:t>diharapkan</a:t>
                      </a:r>
                      <a:r>
                        <a:rPr lang="en-US" sz="1400" dirty="0">
                          <a:effectLst/>
                          <a:latin typeface="Times New Roman" charset="0"/>
                          <a:ea typeface="Times New Roman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charset="0"/>
                          <a:ea typeface="Times New Roman" charset="0"/>
                        </a:rPr>
                        <a:t>dari</a:t>
                      </a:r>
                      <a:r>
                        <a:rPr lang="en-US" sz="1400" dirty="0">
                          <a:effectLst/>
                          <a:latin typeface="Times New Roman" charset="0"/>
                          <a:ea typeface="Times New Roman" charset="0"/>
                        </a:rPr>
                        <a:t> sub </a:t>
                      </a:r>
                      <a:r>
                        <a:rPr lang="en-US" sz="1400" dirty="0" err="1">
                          <a:effectLst/>
                          <a:latin typeface="Times New Roman" charset="0"/>
                          <a:ea typeface="Times New Roman" charset="0"/>
                        </a:rPr>
                        <a:t>kegiatan</a:t>
                      </a:r>
                      <a:r>
                        <a:rPr lang="en-US" sz="1400" dirty="0">
                          <a:effectLst/>
                          <a:latin typeface="Times New Roman" charset="0"/>
                          <a:ea typeface="Times New Roman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charset="0"/>
                          <a:ea typeface="Times New Roman" charset="0"/>
                        </a:rPr>
                        <a:t>tsb</a:t>
                      </a:r>
                      <a:endParaRPr lang="en-US" sz="18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5638" marR="4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250"/>
                        </a:spcBef>
                        <a:spcAft>
                          <a:spcPts val="225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Contoh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jlh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pelatihan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,</a:t>
                      </a:r>
                      <a:r>
                        <a:rPr lang="en-US" sz="1400" baseline="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baseline="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Bintek</a:t>
                      </a:r>
                      <a:r>
                        <a:rPr lang="en-US" sz="1400" baseline="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, </a:t>
                      </a:r>
                      <a:r>
                        <a:rPr lang="en-US" sz="1400" baseline="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pemberian</a:t>
                      </a:r>
                      <a:r>
                        <a:rPr lang="en-US" sz="1400" baseline="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 </a:t>
                      </a:r>
                      <a:r>
                        <a:rPr lang="en-US" sz="1400" baseline="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hibah</a:t>
                      </a:r>
                      <a:r>
                        <a:rPr lang="en-US" sz="1400" baseline="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, </a:t>
                      </a:r>
                      <a:r>
                        <a:rPr lang="en-US" sz="1400" baseline="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advokasi</a:t>
                      </a:r>
                      <a:r>
                        <a:rPr lang="en-US" sz="1400" baseline="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/</a:t>
                      </a:r>
                      <a:r>
                        <a:rPr lang="en-US" sz="1400" baseline="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sosialisasi</a:t>
                      </a:r>
                      <a:r>
                        <a:rPr lang="en-US" sz="1400" baseline="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baseline="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dll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Times New Roman" charset="0"/>
                        <a:cs typeface="Calibri" charset="0"/>
                      </a:endParaRPr>
                    </a:p>
                  </a:txBody>
                  <a:tcPr marL="45638" marR="4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4584">
                <a:tc>
                  <a:txBody>
                    <a:bodyPr/>
                    <a:lstStyle/>
                    <a:p>
                      <a:pPr>
                        <a:spcBef>
                          <a:spcPts val="2250"/>
                        </a:spcBef>
                        <a:spcAft>
                          <a:spcPts val="225"/>
                        </a:spcAft>
                      </a:pPr>
                      <a:r>
                        <a:rPr lang="en-US" sz="1600" dirty="0" err="1">
                          <a:effectLst/>
                          <a:latin typeface="Times New Roman" charset="0"/>
                          <a:ea typeface="Times New Roman" charset="0"/>
                        </a:rPr>
                        <a:t>Sasaran</a:t>
                      </a:r>
                      <a:r>
                        <a:rPr lang="en-US" sz="1600" dirty="0">
                          <a:effectLst/>
                          <a:latin typeface="Times New Roman" charset="0"/>
                          <a:ea typeface="Times New Roman" charset="0"/>
                        </a:rPr>
                        <a:t> Sub</a:t>
                      </a:r>
                      <a:r>
                        <a:rPr lang="en-US" sz="1600" baseline="0" dirty="0">
                          <a:effectLst/>
                          <a:latin typeface="Times New Roman" charset="0"/>
                          <a:ea typeface="Times New Roman" charset="0"/>
                        </a:rPr>
                        <a:t> </a:t>
                      </a:r>
                      <a:r>
                        <a:rPr lang="en-US" sz="1600" baseline="0" dirty="0" err="1">
                          <a:effectLst/>
                          <a:latin typeface="Times New Roman" charset="0"/>
                          <a:ea typeface="Times New Roman" charset="0"/>
                        </a:rPr>
                        <a:t>Kegiatan</a:t>
                      </a:r>
                      <a:endParaRPr lang="en-US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5638" marR="4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Berupa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data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sasaran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dan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target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bisa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quantitatif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maupun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qualitatif</a:t>
                      </a:r>
                      <a:endParaRPr lang="en-US" sz="18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5638" marR="4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250"/>
                        </a:spcBef>
                        <a:spcAft>
                          <a:spcPts val="225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Jln</a:t>
                      </a:r>
                      <a:r>
                        <a:rPr lang="en-US" sz="1600" baseline="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600" baseline="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pengusaha</a:t>
                      </a:r>
                      <a:r>
                        <a:rPr lang="en-US" sz="1600" baseline="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600" baseline="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pengolah</a:t>
                      </a:r>
                      <a:r>
                        <a:rPr lang="en-US" sz="1600" baseline="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UKM l/P, </a:t>
                      </a:r>
                      <a:r>
                        <a:rPr lang="en-US" sz="1600" baseline="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jlh</a:t>
                      </a:r>
                      <a:r>
                        <a:rPr lang="en-US" sz="1600" baseline="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600" baseline="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warga</a:t>
                      </a:r>
                      <a:r>
                        <a:rPr lang="en-US" sz="1600" baseline="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600" baseline="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miskin</a:t>
                      </a:r>
                      <a:r>
                        <a:rPr lang="en-US" sz="1600" baseline="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l/P, </a:t>
                      </a:r>
                      <a:r>
                        <a:rPr lang="en-US" sz="1600" baseline="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jlh</a:t>
                      </a:r>
                      <a:r>
                        <a:rPr lang="en-US" sz="1600" baseline="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600" baseline="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Perencana</a:t>
                      </a:r>
                      <a:r>
                        <a:rPr lang="en-US" sz="1600" baseline="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OPD L/P, </a:t>
                      </a:r>
                      <a:r>
                        <a:rPr lang="en-US" sz="1600" baseline="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dll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Times New Roman" charset="0"/>
                        <a:cs typeface="Calibri" charset="0"/>
                      </a:endParaRPr>
                    </a:p>
                  </a:txBody>
                  <a:tcPr marL="45638" marR="4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5225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Langkah</a:t>
                      </a:r>
                      <a:r>
                        <a:rPr lang="en-US" sz="1800" b="1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2: Data </a:t>
                      </a:r>
                      <a:r>
                        <a:rPr lang="en-US" sz="1800" b="1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pembuka</a:t>
                      </a:r>
                      <a:r>
                        <a:rPr lang="en-US" sz="1800" b="1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wawasan</a:t>
                      </a:r>
                      <a:endParaRPr lang="en-US" sz="2400" b="1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5638" marR="4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87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5638" marR="4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1.Pengaturan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5638" marR="4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Pedoman</a:t>
                      </a:r>
                      <a:r>
                        <a:rPr lang="en-US" sz="16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, </a:t>
                      </a:r>
                      <a:r>
                        <a:rPr lang="en-US" sz="16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Panduan</a:t>
                      </a:r>
                      <a:r>
                        <a:rPr lang="en-US" sz="16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, </a:t>
                      </a:r>
                      <a:r>
                        <a:rPr lang="en-US" sz="16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Juklak</a:t>
                      </a:r>
                      <a:r>
                        <a:rPr lang="en-US" sz="16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, </a:t>
                      </a:r>
                      <a:r>
                        <a:rPr lang="en-US" sz="16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Modul</a:t>
                      </a:r>
                      <a:r>
                        <a:rPr lang="en-US" sz="16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yang </a:t>
                      </a:r>
                      <a:r>
                        <a:rPr lang="en-US" sz="16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responsif</a:t>
                      </a:r>
                      <a:r>
                        <a:rPr lang="en-US" sz="16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gender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5638" marR="4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437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 </a:t>
                      </a:r>
                      <a:endParaRPr lang="en-US" sz="2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5638" marR="4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2.Data </a:t>
                      </a:r>
                      <a:r>
                        <a:rPr lang="en-US" sz="16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sasaran</a:t>
                      </a:r>
                      <a:r>
                        <a:rPr lang="en-US" sz="16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dari</a:t>
                      </a:r>
                      <a:r>
                        <a:rPr lang="en-US" sz="16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tujuan</a:t>
                      </a:r>
                      <a:r>
                        <a:rPr lang="en-US" sz="16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kegiatan</a:t>
                      </a:r>
                      <a:r>
                        <a:rPr lang="en-US" sz="16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atau</a:t>
                      </a:r>
                      <a:r>
                        <a:rPr lang="en-US" sz="16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penerima</a:t>
                      </a:r>
                      <a:r>
                        <a:rPr lang="en-US" sz="16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manfaat</a:t>
                      </a:r>
                      <a:r>
                        <a:rPr lang="en-US" sz="16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, </a:t>
                      </a:r>
                      <a:r>
                        <a:rPr lang="en-US" sz="16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bisa</a:t>
                      </a:r>
                      <a:r>
                        <a:rPr lang="en-US" sz="16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masyarakat</a:t>
                      </a:r>
                      <a:r>
                        <a:rPr lang="en-US" sz="16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, </a:t>
                      </a:r>
                      <a:r>
                        <a:rPr lang="en-US" sz="16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pegawai</a:t>
                      </a:r>
                      <a:r>
                        <a:rPr lang="en-US" sz="16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, </a:t>
                      </a:r>
                      <a:r>
                        <a:rPr lang="en-US" sz="16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atau</a:t>
                      </a:r>
                      <a:r>
                        <a:rPr lang="en-US" sz="16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kelompok</a:t>
                      </a:r>
                      <a:r>
                        <a:rPr lang="en-US" sz="16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tertentu</a:t>
                      </a:r>
                      <a:r>
                        <a:rPr lang="en-US" sz="16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.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5638" marR="4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Jumah penduduk l/K, Sexratio, </a:t>
                      </a:r>
                      <a:r>
                        <a:rPr lang="en-ID" sz="16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Gothic" charset="-128"/>
                          <a:cs typeface="Calibri" charset="0"/>
                        </a:rPr>
                        <a:t>Usia Sekolah L/p, Angjkatan kerja L/P, Pengangguran l/p, pengguna internet l/p dan lain-lain</a:t>
                      </a:r>
                      <a:endParaRPr lang="en-US" sz="2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5638" marR="4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8524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5638" marR="4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3.Pelaku </a:t>
                      </a:r>
                      <a:r>
                        <a:rPr lang="en-US" sz="16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pembangunan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5638" marR="4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D" sz="16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Gothic" charset="-128"/>
                          <a:cs typeface="Calibri" charset="0"/>
                        </a:rPr>
                        <a:t>Ketersediaan Guru/dosen l/P, Petugas medis l/P, ketersediaan perencana PD yang telah punya sertifikat PPRG, </a:t>
                      </a:r>
                      <a:endParaRPr lang="en-US" sz="2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5638" marR="4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74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5638" marR="4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3 Data</a:t>
                      </a:r>
                      <a:r>
                        <a:rPr lang="en-US" sz="1600" baseline="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600" baseline="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pengalaman</a:t>
                      </a:r>
                      <a:r>
                        <a:rPr lang="en-US" sz="1600" baseline="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600" baseline="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kegiatan</a:t>
                      </a:r>
                      <a:r>
                        <a:rPr lang="en-US" sz="1600" baseline="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/ </a:t>
                      </a:r>
                      <a:r>
                        <a:rPr lang="en-US" sz="1600" baseline="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pelatihan</a:t>
                      </a:r>
                      <a:r>
                        <a:rPr lang="en-US" sz="1600" baseline="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/</a:t>
                      </a:r>
                      <a:r>
                        <a:rPr lang="en-US" sz="1600" baseline="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bintek</a:t>
                      </a:r>
                      <a:r>
                        <a:rPr lang="en-US" sz="1600" baseline="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yang </a:t>
                      </a:r>
                      <a:r>
                        <a:rPr lang="en-US" sz="1600" baseline="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telah</a:t>
                      </a:r>
                      <a:r>
                        <a:rPr lang="en-US" sz="1600" baseline="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600" baseline="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dilaksanakan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5638" marR="4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+mn-lt"/>
                          <a:ea typeface="Times New Roman" charset="0"/>
                        </a:rPr>
                        <a:t>Jlh</a:t>
                      </a:r>
                      <a:r>
                        <a:rPr lang="en-US" sz="1600" dirty="0">
                          <a:effectLst/>
                          <a:latin typeface="+mn-lt"/>
                          <a:ea typeface="Times New Roman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+mn-lt"/>
                          <a:ea typeface="Times New Roman" charset="0"/>
                        </a:rPr>
                        <a:t>dan</a:t>
                      </a:r>
                      <a:r>
                        <a:rPr lang="en-US" sz="1600" dirty="0">
                          <a:effectLst/>
                          <a:latin typeface="+mn-lt"/>
                          <a:ea typeface="Times New Roman" charset="0"/>
                        </a:rPr>
                        <a:t> %  </a:t>
                      </a:r>
                      <a:r>
                        <a:rPr lang="en-US" sz="1600" dirty="0" err="1">
                          <a:effectLst/>
                          <a:latin typeface="+mn-lt"/>
                          <a:ea typeface="Times New Roman" charset="0"/>
                        </a:rPr>
                        <a:t>Lk</a:t>
                      </a:r>
                      <a:r>
                        <a:rPr lang="en-US" sz="1600" dirty="0">
                          <a:effectLst/>
                          <a:latin typeface="+mn-lt"/>
                          <a:ea typeface="Times New Roman" charset="0"/>
                        </a:rPr>
                        <a:t>/p </a:t>
                      </a:r>
                      <a:r>
                        <a:rPr lang="en-US" sz="1600" dirty="0" err="1">
                          <a:effectLst/>
                          <a:latin typeface="+mn-lt"/>
                          <a:ea typeface="Times New Roman" charset="0"/>
                        </a:rPr>
                        <a:t>dalam</a:t>
                      </a:r>
                      <a:r>
                        <a:rPr lang="en-US" sz="1600" dirty="0">
                          <a:effectLst/>
                          <a:latin typeface="+mn-lt"/>
                          <a:ea typeface="Times New Roman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+mn-lt"/>
                          <a:ea typeface="Times New Roman" charset="0"/>
                        </a:rPr>
                        <a:t>Pelatihan</a:t>
                      </a:r>
                      <a:r>
                        <a:rPr lang="en-US" sz="1600" dirty="0">
                          <a:effectLst/>
                          <a:latin typeface="+mn-lt"/>
                          <a:ea typeface="Times New Roman" charset="0"/>
                        </a:rPr>
                        <a:t>/</a:t>
                      </a:r>
                      <a:r>
                        <a:rPr lang="en-US" sz="1600" dirty="0" err="1">
                          <a:effectLst/>
                          <a:latin typeface="+mn-lt"/>
                          <a:ea typeface="Times New Roman" charset="0"/>
                        </a:rPr>
                        <a:t>kegiatan</a:t>
                      </a:r>
                      <a:r>
                        <a:rPr lang="en-US" sz="1600" dirty="0">
                          <a:effectLst/>
                          <a:latin typeface="+mn-lt"/>
                          <a:ea typeface="Times New Roman" charset="0"/>
                        </a:rPr>
                        <a:t>/</a:t>
                      </a:r>
                      <a:r>
                        <a:rPr lang="en-US" sz="1600" dirty="0" err="1">
                          <a:effectLst/>
                          <a:latin typeface="+mn-lt"/>
                          <a:ea typeface="Times New Roman" charset="0"/>
                        </a:rPr>
                        <a:t>Bintek</a:t>
                      </a:r>
                      <a:r>
                        <a:rPr lang="en-US" sz="1600" dirty="0">
                          <a:effectLst/>
                          <a:latin typeface="+mn-lt"/>
                          <a:ea typeface="Times New Roman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+mn-lt"/>
                          <a:ea typeface="Times New Roman" charset="0"/>
                        </a:rPr>
                        <a:t>dan</a:t>
                      </a:r>
                      <a:r>
                        <a:rPr lang="en-US" sz="1600" dirty="0">
                          <a:effectLst/>
                          <a:latin typeface="+mn-lt"/>
                          <a:ea typeface="Times New Roman" charset="0"/>
                        </a:rPr>
                        <a:t> lain-lain.</a:t>
                      </a:r>
                    </a:p>
                  </a:txBody>
                  <a:tcPr marL="45638" marR="4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457200" y="6356352"/>
            <a:ext cx="2133600" cy="276999"/>
          </a:xfrm>
          <a:prstGeom prst="rect">
            <a:avLst/>
          </a:prstGeom>
        </p:spPr>
        <p:txBody>
          <a:bodyPr/>
          <a:lstStyle/>
          <a:p>
            <a:r>
              <a:rPr lang="en-ID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8445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27133" y="568327"/>
          <a:ext cx="8340643" cy="6065520"/>
        </p:xfrm>
        <a:graphic>
          <a:graphicData uri="http://schemas.openxmlformats.org/drawingml/2006/table">
            <a:tbl>
              <a:tblPr firstRow="1" firstCol="1" bandRow="1"/>
              <a:tblGrid>
                <a:gridCol w="2330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35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67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0366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Langkah</a:t>
                      </a:r>
                      <a:r>
                        <a:rPr lang="en-US" sz="1600" b="1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3; </a:t>
                      </a:r>
                      <a:r>
                        <a:rPr lang="en-US" sz="1600" b="1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Faktor</a:t>
                      </a:r>
                      <a:r>
                        <a:rPr lang="en-US" sz="1600" b="1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kesenjangan</a:t>
                      </a:r>
                      <a:r>
                        <a:rPr lang="en-US" sz="1600" b="1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gender</a:t>
                      </a:r>
                      <a:endParaRPr lang="en-US" sz="1800" b="1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3067" marR="43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 </a:t>
                      </a:r>
                      <a:endParaRPr lang="en-US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3067" marR="43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 </a:t>
                      </a:r>
                      <a:endParaRPr lang="en-US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3067" marR="43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 </a:t>
                      </a:r>
                      <a:endParaRPr lang="en-US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3067" marR="43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21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Akses</a:t>
                      </a:r>
                      <a:endParaRPr lang="en-US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3067" marR="43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 </a:t>
                      </a:r>
                      <a:endParaRPr lang="en-US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 </a:t>
                      </a:r>
                      <a:endParaRPr lang="en-US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 </a:t>
                      </a:r>
                      <a:endParaRPr lang="en-US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Akses dan peran berkaitan dengan kapasitas baik lembaga atau individu;</a:t>
                      </a:r>
                      <a:endParaRPr lang="en-US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3067" marR="43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Apakah proses penyusunan program/kegiatan/subkegiatan memberikan akses yang sama antara perempuan dan laki-laki terhadap sumber-sumber pembangunan</a:t>
                      </a:r>
                      <a:endParaRPr lang="en-US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3067" marR="43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8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Partisipasi</a:t>
                      </a:r>
                      <a:endParaRPr lang="en-US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3067" marR="43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Apakah penyusunan program/</a:t>
                      </a:r>
                      <a:endParaRPr lang="en-US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kegiatan/subkegiatan memberikan partisipasi yang sama antara perempuan dan laki-laki terhadap sumber-sumber pembangunan</a:t>
                      </a:r>
                      <a:endParaRPr lang="en-US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3067" marR="43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21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Kontrol </a:t>
                      </a:r>
                      <a:endParaRPr lang="en-US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3067" marR="43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Berkaitan dengan  pemberdayaan baik individu, kelompok atau lembaga dalam keterlibatan control atau pengendalian dan manfaat terhadap sumberdaya pembangunan yang tersedia.</a:t>
                      </a:r>
                      <a:endParaRPr lang="en-US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3067" marR="43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Apakah penyusunan program/  kegiatan/subkegiatan memberikan kontrol yang sama antara perempuan dan laki-laki terhadap sumber-sumber pembangunan</a:t>
                      </a:r>
                      <a:endParaRPr lang="en-US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 </a:t>
                      </a:r>
                      <a:endParaRPr lang="en-US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3067" marR="43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14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Manfaat</a:t>
                      </a:r>
                      <a:endParaRPr lang="en-US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3067" marR="43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Apakah hasil program/ kegiatan telah memberikan manfaat yang sama terhadap perempuan dan laki-laki.</a:t>
                      </a:r>
                      <a:endParaRPr lang="en-US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3067" marR="43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 </a:t>
                      </a:r>
                      <a:endParaRPr lang="en-US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3067" marR="43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3067" marR="43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 </a:t>
                      </a:r>
                      <a:endParaRPr lang="en-US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3067" marR="43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0366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Langkah</a:t>
                      </a:r>
                      <a:r>
                        <a:rPr lang="en-US" sz="1600" b="1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4: </a:t>
                      </a:r>
                      <a:r>
                        <a:rPr lang="en-US" sz="1600" b="1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Faktor</a:t>
                      </a:r>
                      <a:r>
                        <a:rPr lang="en-US" sz="1600" b="1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kesenjangan</a:t>
                      </a:r>
                      <a:r>
                        <a:rPr lang="en-US" sz="1600" b="1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Internal</a:t>
                      </a:r>
                      <a:endParaRPr lang="en-US" sz="1800" b="1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3067" marR="43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3067" marR="43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 </a:t>
                      </a:r>
                      <a:endParaRPr lang="en-US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3067" marR="43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 </a:t>
                      </a:r>
                      <a:endParaRPr lang="en-US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3067" marR="43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018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 </a:t>
                      </a:r>
                      <a:endParaRPr lang="en-US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3067" marR="43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Sesuatu terjadi akibat persoalan internal dari lembaga yang bertanggung jawab terhadap program, kegiatan/subkegiatan</a:t>
                      </a:r>
                      <a:endParaRPr lang="en-US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3067" marR="43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Data yang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diperlukan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al:</a:t>
                      </a:r>
                      <a:endParaRPr lang="en-US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Peraturan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Pedoman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Juklak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, SOP,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Kretria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dan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juga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SDM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sebagai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pelaku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kegiatan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yang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tidak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atau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belum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responsive gender</a:t>
                      </a:r>
                      <a:endParaRPr lang="en-US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43067" marR="43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457200" y="6356352"/>
            <a:ext cx="2133600" cy="276999"/>
          </a:xfrm>
          <a:prstGeom prst="rect">
            <a:avLst/>
          </a:prstGeom>
        </p:spPr>
        <p:txBody>
          <a:bodyPr/>
          <a:lstStyle/>
          <a:p>
            <a:r>
              <a:rPr lang="en-ID" dirty="0"/>
              <a:t>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0082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556" y="308229"/>
            <a:ext cx="7862888" cy="43088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71463" y="469108"/>
          <a:ext cx="8601075" cy="6383020"/>
        </p:xfrm>
        <a:graphic>
          <a:graphicData uri="http://schemas.openxmlformats.org/drawingml/2006/table">
            <a:tbl>
              <a:tblPr firstRow="1" firstCol="1" bandRow="1"/>
              <a:tblGrid>
                <a:gridCol w="2403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76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03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8381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Langkah</a:t>
                      </a:r>
                      <a:r>
                        <a:rPr lang="en-US" sz="1600" b="1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5: </a:t>
                      </a:r>
                      <a:r>
                        <a:rPr lang="en-US" sz="1600" b="1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Faktor</a:t>
                      </a:r>
                      <a:r>
                        <a:rPr lang="en-US" sz="1600" b="1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Eksternal</a:t>
                      </a:r>
                      <a:endParaRPr lang="en-US" sz="1800" b="1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39390" marR="39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54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39390" marR="39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D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Sesuatu</a:t>
                      </a:r>
                      <a:r>
                        <a:rPr lang="en-ID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ID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terjadi</a:t>
                      </a:r>
                      <a:r>
                        <a:rPr lang="en-ID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ID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namun</a:t>
                      </a:r>
                      <a:r>
                        <a:rPr lang="en-ID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di </a:t>
                      </a:r>
                      <a:r>
                        <a:rPr lang="en-ID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luar</a:t>
                      </a:r>
                      <a:r>
                        <a:rPr lang="en-ID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control </a:t>
                      </a:r>
                      <a:r>
                        <a:rPr lang="en-ID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lembaga</a:t>
                      </a:r>
                      <a:r>
                        <a:rPr lang="en-ID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yang </a:t>
                      </a:r>
                      <a:r>
                        <a:rPr lang="en-ID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bertanggung</a:t>
                      </a:r>
                      <a:r>
                        <a:rPr lang="en-ID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ID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jawab</a:t>
                      </a:r>
                      <a:r>
                        <a:rPr lang="en-ID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ID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terhadap</a:t>
                      </a:r>
                      <a:r>
                        <a:rPr lang="en-ID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ID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kegiatan</a:t>
                      </a:r>
                      <a:r>
                        <a:rPr lang="en-ID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;</a:t>
                      </a:r>
                      <a:endParaRPr lang="en-US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39390" marR="39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1.Lembaga seperti, Pemda, Kecamatan, desa atau kelurahan.</a:t>
                      </a:r>
                      <a:endParaRPr lang="en-US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2.lembaga dan tokoh-tokoh masyarakaat yang menjadi target program, </a:t>
                      </a:r>
                      <a:endParaRPr lang="en-US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3.kondisi masyarakat sasaran (target group) yang belum kondusif, misalnya, budaya patriarhi, gender stereotype</a:t>
                      </a:r>
                      <a:endParaRPr lang="en-US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39390" marR="39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3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 </a:t>
                      </a:r>
                      <a:endParaRPr lang="en-US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39390" marR="39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39390" marR="39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 </a:t>
                      </a:r>
                      <a:endParaRPr lang="en-US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39390" marR="39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8381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Langkah</a:t>
                      </a:r>
                      <a:r>
                        <a:rPr lang="en-US" sz="1600" b="1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6: </a:t>
                      </a:r>
                      <a:r>
                        <a:rPr lang="en-US" sz="1600" b="1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Reformulasi</a:t>
                      </a:r>
                      <a:r>
                        <a:rPr lang="en-US" sz="1600" b="1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Tujuan</a:t>
                      </a:r>
                      <a:endParaRPr lang="en-US" sz="1800" b="1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39390" marR="39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18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39390" marR="39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Mereformulasi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tujuan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yang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tadinya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bias/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netral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gender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menjadi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responsive gender</a:t>
                      </a:r>
                      <a:endParaRPr lang="en-US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Data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bisa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kualitatif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dan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kwalitatif</a:t>
                      </a:r>
                      <a:endParaRPr lang="en-US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39390" marR="39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Tujuan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Responsif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gender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dan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SMART</a:t>
                      </a:r>
                      <a:endParaRPr lang="en-US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>
                        <a:spcBef>
                          <a:spcPts val="2250"/>
                        </a:spcBef>
                        <a:spcAft>
                          <a:spcPts val="225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Contoh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Menaikkan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lalu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lintas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kunjungan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situs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web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sebesar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20% di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akhir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tahun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yang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seimbang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baik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laki-laki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maupun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perempuan</a:t>
                      </a:r>
                      <a:endParaRPr lang="en-US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39390" marR="39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83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 </a:t>
                      </a:r>
                      <a:endParaRPr lang="en-US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39390" marR="39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39390" marR="39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39390" marR="39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8381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1925" algn="ctr"/>
                          <a:tab pos="3970655" algn="l"/>
                        </a:tabLst>
                      </a:pPr>
                      <a:r>
                        <a:rPr lang="en-US" sz="1600" b="1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Langkah</a:t>
                      </a:r>
                      <a:r>
                        <a:rPr lang="en-US" sz="1600" b="1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7: </a:t>
                      </a:r>
                      <a:r>
                        <a:rPr lang="en-US" sz="1600" b="1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Rencana</a:t>
                      </a:r>
                      <a:r>
                        <a:rPr lang="en-US" sz="1600" b="1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Aksi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		</a:t>
                      </a:r>
                      <a:endParaRPr lang="en-US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39390" marR="39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121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 </a:t>
                      </a:r>
                      <a:endParaRPr lang="en-US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39390" marR="39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Merupakan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solusi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atau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pemecahan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persoalan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yang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teridentifikasi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dalam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langkah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4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dan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5</a:t>
                      </a:r>
                      <a:r>
                        <a:rPr lang="en-US" sz="1400" baseline="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baseline="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dan</a:t>
                      </a:r>
                      <a:r>
                        <a:rPr lang="en-US" sz="1400" baseline="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baseline="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akan</a:t>
                      </a:r>
                      <a:r>
                        <a:rPr lang="en-US" sz="1400" baseline="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baseline="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menjadi</a:t>
                      </a:r>
                      <a:r>
                        <a:rPr lang="en-US" sz="1400" baseline="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input </a:t>
                      </a:r>
                      <a:r>
                        <a:rPr lang="en-US" sz="1400" baseline="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untuk</a:t>
                      </a:r>
                      <a:r>
                        <a:rPr lang="en-US" sz="1400" baseline="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baseline="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penyusunan</a:t>
                      </a:r>
                      <a:r>
                        <a:rPr lang="en-US" sz="1400" baseline="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Sub-Sub </a:t>
                      </a:r>
                      <a:r>
                        <a:rPr lang="en-US" sz="1400" baseline="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kegiatan</a:t>
                      </a:r>
                      <a:r>
                        <a:rPr lang="en-US" sz="1400" baseline="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baseline="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dari</a:t>
                      </a:r>
                      <a:r>
                        <a:rPr lang="en-US" sz="1400" baseline="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baseline="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satu</a:t>
                      </a:r>
                      <a:r>
                        <a:rPr lang="en-US" sz="1400" baseline="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baseline="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Kegiatan</a:t>
                      </a:r>
                      <a:endParaRPr lang="en-US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39390" marR="39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Contoh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;</a:t>
                      </a:r>
                      <a:endParaRPr lang="en-US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1.Mereviu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panduan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atau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Juklak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/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Juknis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;</a:t>
                      </a:r>
                      <a:endParaRPr lang="en-US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2.Sosialisasi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dan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advokasi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baik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untuk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internal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maupun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untuk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eksternal</a:t>
                      </a:r>
                      <a:endParaRPr lang="en-US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3.Pendataan/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pencatatan</a:t>
                      </a:r>
                      <a:endParaRPr lang="en-US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4.Surat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edaran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/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Panggilan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/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undangan</a:t>
                      </a:r>
                      <a:endParaRPr lang="en-US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5.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dan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lain-lain yang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berkaitan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solusi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pada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langkah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4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dan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5.</a:t>
                      </a:r>
                      <a:endParaRPr lang="en-US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Catatan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: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semua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rencana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aksi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perlu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ada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tujuan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harus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SMART,</a:t>
                      </a:r>
                      <a:r>
                        <a:rPr lang="en-US" sz="1400" baseline="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endParaRPr lang="en-US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39390" marR="39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457200" y="6356352"/>
            <a:ext cx="2133600" cy="27699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795496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85776" y="1027906"/>
          <a:ext cx="8210551" cy="5821680"/>
        </p:xfrm>
        <a:graphic>
          <a:graphicData uri="http://schemas.openxmlformats.org/drawingml/2006/table">
            <a:tbl>
              <a:tblPr firstRow="1" firstCol="1" bandRow="1"/>
              <a:tblGrid>
                <a:gridCol w="22939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1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5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4145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Langkah</a:t>
                      </a:r>
                      <a:r>
                        <a:rPr lang="en-US" sz="2000" b="1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8: Data </a:t>
                      </a:r>
                      <a:r>
                        <a:rPr lang="en-US" sz="2000" b="1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dasar</a:t>
                      </a:r>
                      <a:r>
                        <a:rPr lang="en-US" sz="2000" b="1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(baseline data)</a:t>
                      </a:r>
                      <a:endParaRPr lang="en-US" sz="2400" b="1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Data yang mengindikasikan data awal yang menunjukkan setelah kegiatan berlangsung akan terjadi perubahan sebagai mana ditunjukkan dalam lindikator gender di langkah 9.</a:t>
                      </a:r>
                      <a:endParaRPr lang="en-US" sz="2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 </a:t>
                      </a:r>
                      <a:endParaRPr lang="en-US" sz="2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TPAK 51% peremuan dan 85% laki-laki;</a:t>
                      </a:r>
                      <a:endParaRPr lang="en-US" sz="20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 </a:t>
                      </a:r>
                      <a:endParaRPr lang="en-US" sz="20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Jumlah perencana bersertifikat PPRG baru 46 dari seluruh OPD</a:t>
                      </a:r>
                      <a:endParaRPr lang="en-US" sz="2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 </a:t>
                      </a:r>
                      <a:endParaRPr lang="en-US" sz="2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 </a:t>
                      </a:r>
                      <a:endParaRPr lang="en-US" sz="2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145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Langkah</a:t>
                      </a:r>
                      <a:r>
                        <a:rPr lang="en-US" sz="2000" b="1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9: </a:t>
                      </a:r>
                      <a:r>
                        <a:rPr lang="en-US" sz="2000" b="1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Indikator</a:t>
                      </a:r>
                      <a:r>
                        <a:rPr lang="en-US" sz="2000" b="1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gender</a:t>
                      </a:r>
                      <a:endParaRPr lang="en-US" sz="2400" b="1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Indikasi</a:t>
                      </a:r>
                      <a:r>
                        <a:rPr lang="en-US" sz="18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perubahan</a:t>
                      </a:r>
                      <a:r>
                        <a:rPr lang="en-US" sz="18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gender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Output;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1.Jumlah </a:t>
                      </a:r>
                      <a:r>
                        <a:rPr lang="en-US" sz="18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peserta</a:t>
                      </a:r>
                      <a:r>
                        <a:rPr lang="en-US" sz="18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L/P yang </a:t>
                      </a:r>
                      <a:r>
                        <a:rPr lang="en-US" sz="18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mengikuti</a:t>
                      </a:r>
                      <a:r>
                        <a:rPr lang="en-US" sz="18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pelatihan</a:t>
                      </a:r>
                      <a:r>
                        <a:rPr lang="en-US" sz="18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PPRG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2.satu </a:t>
                      </a:r>
                      <a:r>
                        <a:rPr lang="en-US" sz="18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paket</a:t>
                      </a:r>
                      <a:r>
                        <a:rPr lang="en-US" sz="18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revisi</a:t>
                      </a:r>
                      <a:r>
                        <a:rPr lang="en-US" sz="18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Juknis</a:t>
                      </a:r>
                      <a:r>
                        <a:rPr lang="en-US" sz="18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Bintek</a:t>
                      </a:r>
                      <a:r>
                        <a:rPr lang="en-US" sz="18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PPRG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 </a:t>
                      </a:r>
                      <a:endParaRPr lang="en-US" sz="2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Outcome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1.Meningkatnya 60 % OPD yang </a:t>
                      </a:r>
                      <a:r>
                        <a:rPr lang="en-US" sz="18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melaksanakan</a:t>
                      </a:r>
                      <a:r>
                        <a:rPr lang="en-US" sz="18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 ARG;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 </a:t>
                      </a:r>
                      <a:endParaRPr lang="en-US" sz="2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Dampak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Meningkatnya</a:t>
                      </a:r>
                      <a:r>
                        <a:rPr lang="en-US" sz="18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jumlah</a:t>
                      </a:r>
                      <a:r>
                        <a:rPr lang="en-US" sz="1800" dirty="0">
                          <a:effectLst/>
                          <a:latin typeface="Calibri" charset="0"/>
                          <a:ea typeface="Times New Roman" charset="0"/>
                          <a:cs typeface="Calibri" charset="0"/>
                        </a:rPr>
                        <a:t> GBS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457200" y="6356352"/>
            <a:ext cx="2133600" cy="276999"/>
          </a:xfrm>
          <a:prstGeom prst="rect">
            <a:avLst/>
          </a:prstGeom>
        </p:spPr>
        <p:txBody>
          <a:bodyPr/>
          <a:lstStyle/>
          <a:p>
            <a:r>
              <a:rPr lang="en-ID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8250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217" y="2666893"/>
            <a:ext cx="1625819" cy="1325563"/>
          </a:xfrm>
          <a:solidFill>
            <a:schemeClr val="bg2">
              <a:lumMod val="9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2200" dirty="0">
                <a:latin typeface="Knewave" charset="0"/>
                <a:ea typeface="Knewave" charset="0"/>
                <a:cs typeface="Knewave" charset="0"/>
              </a:rPr>
              <a:t>Format GBS yang </a:t>
            </a:r>
            <a:r>
              <a:rPr lang="en-US" sz="2200" dirty="0" err="1">
                <a:latin typeface="Knewave" charset="0"/>
                <a:ea typeface="Knewave" charset="0"/>
                <a:cs typeface="Knewave" charset="0"/>
              </a:rPr>
              <a:t>disesuaikan</a:t>
            </a:r>
            <a:r>
              <a:rPr lang="en-US" sz="2200" dirty="0">
                <a:latin typeface="Knewave" charset="0"/>
                <a:ea typeface="Knewave" charset="0"/>
                <a:cs typeface="Knewave" charset="0"/>
              </a:rPr>
              <a:t> RKA PD </a:t>
            </a:r>
            <a:r>
              <a:rPr lang="en-US" sz="2200" dirty="0" err="1">
                <a:latin typeface="Knewave" charset="0"/>
                <a:ea typeface="Knewave" charset="0"/>
                <a:cs typeface="Knewave" charset="0"/>
              </a:rPr>
              <a:t>Baru</a:t>
            </a:r>
            <a:r>
              <a:rPr lang="en-US" sz="2200" dirty="0">
                <a:latin typeface="Knewave" charset="0"/>
                <a:ea typeface="Knewave" charset="0"/>
                <a:cs typeface="Knewave" charset="0"/>
              </a:rPr>
              <a:t> </a:t>
            </a:r>
            <a:r>
              <a:rPr lang="en-US" sz="3200" dirty="0">
                <a:latin typeface="Knewave" charset="0"/>
                <a:ea typeface="Knewave" charset="0"/>
                <a:cs typeface="Knewave" charset="0"/>
              </a:rPr>
              <a:t>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189233"/>
              </p:ext>
            </p:extLst>
          </p:nvPr>
        </p:nvGraphicFramePr>
        <p:xfrm>
          <a:off x="1986455" y="609600"/>
          <a:ext cx="6944711" cy="5879731"/>
        </p:xfrm>
        <a:graphic>
          <a:graphicData uri="http://schemas.openxmlformats.org/drawingml/2006/table">
            <a:tbl>
              <a:tblPr/>
              <a:tblGrid>
                <a:gridCol w="425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9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1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679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1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NO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ASPEK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URAIAN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4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Urusan</a:t>
                      </a: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.          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Program         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       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Sub </a:t>
                      </a:r>
                      <a:r>
                        <a:rPr kumimoji="0" lang="en-US" alt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: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(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Diambil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dari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langkah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1 GAP)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9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Output Sub </a:t>
                      </a:r>
                      <a:r>
                        <a:rPr kumimoji="0" lang="en-US" alt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(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Langkah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9 GAP)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9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Analisa</a:t>
                      </a: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 </a:t>
                      </a:r>
                      <a:r>
                        <a:rPr kumimoji="0" lang="en-US" alt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situasi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(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Langkah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2, 3, 4, 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dan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5)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6775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Rencana</a:t>
                      </a: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Aksi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(</a:t>
                      </a:r>
                      <a:r>
                        <a:rPr kumimoji="0" lang="en-US" alt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Langkah</a:t>
                      </a: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7 GAP)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Akrtivitas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1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Nama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sub 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yang 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merupakan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tahapan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pencapaian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suatu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output sub 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. Dan di 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harapkan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dapat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menangani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/ 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mengurangni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permasalahan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kesenjangan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gender 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Tujuan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Berisikan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informasi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mengenai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tujuan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dari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aktivitas2 sub 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(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kaitan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dgn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kesenjangan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gender)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9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Aktivitas 2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Idem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9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Aktivitas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3 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idem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Dst</a:t>
                      </a:r>
                      <a:r>
                        <a:rPr kumimoji="0" lang="mr-IN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………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..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idem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94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Alokasi</a:t>
                      </a: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Anggaran</a:t>
                      </a: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(KUA/PPAS)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Jml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angg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(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Rp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) 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yg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dialokasikn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utk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mencapai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suatu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output sub 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kegiataan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(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merupakan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total 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dana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seluruh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sub 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yang 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dianalisis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223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Dampak</a:t>
                      </a: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/</a:t>
                      </a:r>
                      <a:r>
                        <a:rPr kumimoji="0" lang="en-US" alt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hasil</a:t>
                      </a: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Output </a:t>
                      </a:r>
                      <a:r>
                        <a:rPr kumimoji="0" lang="en-US" alt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(</a:t>
                      </a:r>
                      <a:r>
                        <a:rPr kumimoji="0" lang="en-US" alt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langkah</a:t>
                      </a: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(GAP)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Dampak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/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hasil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secara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luas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dari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Sub 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yaitu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Output 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dan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Outcome 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dikaitkan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dg 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isu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gender 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serta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perbaikan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arah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KKG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457200" y="6356352"/>
            <a:ext cx="2133600" cy="276999"/>
          </a:xfrm>
          <a:prstGeom prst="rect">
            <a:avLst/>
          </a:prstGeom>
        </p:spPr>
        <p:txBody>
          <a:bodyPr/>
          <a:lstStyle/>
          <a:p>
            <a:r>
              <a:rPr lang="en-ID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422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64266" y="742584"/>
          <a:ext cx="7951085" cy="5204738"/>
        </p:xfrm>
        <a:graphic>
          <a:graphicData uri="http://schemas.openxmlformats.org/drawingml/2006/table">
            <a:tbl>
              <a:tblPr/>
              <a:tblGrid>
                <a:gridCol w="1558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7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51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1150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Urusan</a:t>
                      </a:r>
                      <a:endParaRPr kumimoji="0" lang="id-ID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1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Program</a:t>
                      </a: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150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Sasaran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Program </a:t>
                      </a:r>
                      <a:endParaRPr kumimoji="0" lang="id-ID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150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endParaRPr kumimoji="0" lang="id-ID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1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Sub Kegiatan</a:t>
                      </a: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150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Latar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Belakang</a:t>
                      </a:r>
                      <a:endParaRPr kumimoji="0" lang="id-ID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Dasar Hukum</a:t>
                      </a:r>
                      <a:endParaRPr kumimoji="0" lang="id-ID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59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Gambaran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Umum</a:t>
                      </a:r>
                      <a:endParaRPr kumimoji="0" lang="id-ID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3060"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Uraian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Sub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endParaRPr kumimoji="0" lang="id-ID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Aktivitas2 sub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idem</a:t>
                      </a: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8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Dst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nya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idem</a:t>
                      </a: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11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Keluaran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sub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endParaRPr kumimoji="0" lang="id-ID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11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Batasan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endParaRPr kumimoji="0" lang="id-ID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1150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Maksud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dan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Tujuan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endParaRPr kumimoji="0" lang="id-ID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1150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Cara Pelaksanaan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endParaRPr kumimoji="0" lang="id-ID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7872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Pelaksana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&amp;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Penanggung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jawab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endParaRPr kumimoji="0" lang="id-ID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1150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Jadwal</a:t>
                      </a:r>
                      <a:endParaRPr kumimoji="0" lang="id-ID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1150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Biaya</a:t>
                      </a:r>
                      <a:endParaRPr kumimoji="0" lang="id-ID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153652" name="Rectangle 1"/>
          <p:cNvSpPr>
            <a:spLocks noChangeArrowheads="1"/>
          </p:cNvSpPr>
          <p:nvPr/>
        </p:nvSpPr>
        <p:spPr bwMode="auto">
          <a:xfrm>
            <a:off x="2686051" y="-246409"/>
            <a:ext cx="357296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id-ID" altLang="en-US" dirty="0">
              <a:ea typeface="Calibri" charset="0"/>
              <a:cs typeface="Times New Roman" charset="0"/>
            </a:endParaRPr>
          </a:p>
          <a:p>
            <a:pPr algn="ctr" eaLnBrk="1" hangingPunct="1"/>
            <a:r>
              <a:rPr lang="en-US" altLang="en-US" sz="2400" dirty="0">
                <a:latin typeface="Knewave" charset="0"/>
                <a:ea typeface="Knewave" charset="0"/>
                <a:cs typeface="Knewave" charset="0"/>
              </a:rPr>
              <a:t>FORM KAK/TOR (</a:t>
            </a:r>
            <a:r>
              <a:rPr lang="en-US" altLang="en-US" sz="2400" dirty="0" err="1">
                <a:latin typeface="Knewave" charset="0"/>
                <a:ea typeface="Knewave" charset="0"/>
                <a:cs typeface="Knewave" charset="0"/>
              </a:rPr>
              <a:t>alternatif</a:t>
            </a:r>
            <a:r>
              <a:rPr lang="en-US" altLang="en-US" sz="2400" dirty="0">
                <a:latin typeface="Knewave" charset="0"/>
                <a:ea typeface="Knewave" charset="0"/>
                <a:cs typeface="Knewave" charset="0"/>
              </a:rPr>
              <a:t> 2)</a:t>
            </a:r>
            <a:endParaRPr lang="id-ID" altLang="en-US" sz="1000" dirty="0">
              <a:latin typeface="Knewave" charset="0"/>
              <a:ea typeface="Knewave" charset="0"/>
              <a:cs typeface="Knewave" charset="0"/>
            </a:endParaRPr>
          </a:p>
          <a:p>
            <a:pPr eaLnBrk="1" hangingPunct="1"/>
            <a:endParaRPr lang="id-ID" altLang="en-US" dirty="0"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6088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9211185"/>
              </p:ext>
            </p:extLst>
          </p:nvPr>
        </p:nvGraphicFramePr>
        <p:xfrm>
          <a:off x="564266" y="762001"/>
          <a:ext cx="7951085" cy="5957595"/>
        </p:xfrm>
        <a:graphic>
          <a:graphicData uri="http://schemas.openxmlformats.org/drawingml/2006/table">
            <a:tbl>
              <a:tblPr/>
              <a:tblGrid>
                <a:gridCol w="1558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7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51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1150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Urusan</a:t>
                      </a:r>
                      <a:endParaRPr kumimoji="0" lang="id-ID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1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Program</a:t>
                      </a: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150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Sasaran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Program </a:t>
                      </a:r>
                      <a:endParaRPr kumimoji="0" lang="id-ID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150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endParaRPr kumimoji="0" lang="id-ID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150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Latar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Belakang</a:t>
                      </a:r>
                      <a:endParaRPr kumimoji="0" lang="id-ID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Dasar Hukum</a:t>
                      </a:r>
                      <a:endParaRPr kumimoji="0" lang="id-ID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59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Gambaran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Umum</a:t>
                      </a:r>
                      <a:endParaRPr kumimoji="0" lang="id-ID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3444"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(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uraian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masing2 sub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endParaRPr kumimoji="0" lang="id-ID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Sub-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1</a:t>
                      </a: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1</a:t>
                      </a:r>
                      <a:r>
                        <a:rPr kumimoji="0" lang="id-ID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. Nama Sub Kegiatan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2. Tujuan Sub kegiatan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3. Keluaran sub kegiatan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3. Lokasi/tempat pelaksanaan</a:t>
                      </a:r>
                      <a:endParaRPr kumimoji="0" lang="id-ID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30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Sub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2</a:t>
                      </a: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idem</a:t>
                      </a: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8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Dst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nya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idem</a:t>
                      </a: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11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Indikator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Kinerja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endParaRPr kumimoji="0" lang="id-ID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11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Batasan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endParaRPr kumimoji="0" lang="id-ID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1150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Maksud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dan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Tujuan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endParaRPr kumimoji="0" lang="id-ID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1150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Cara Pelaksanaan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endParaRPr kumimoji="0" lang="id-ID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7872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Pelaksana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&amp;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Penanggung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jawab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endParaRPr kumimoji="0" lang="id-ID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1150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Jadwal</a:t>
                      </a:r>
                      <a:endParaRPr kumimoji="0" lang="id-ID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1150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Biaya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(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jumlah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dari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sub-sub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)</a:t>
                      </a:r>
                      <a:endParaRPr kumimoji="0" lang="id-ID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153652" name="Rectangle 1"/>
          <p:cNvSpPr>
            <a:spLocks noChangeArrowheads="1"/>
          </p:cNvSpPr>
          <p:nvPr/>
        </p:nvSpPr>
        <p:spPr bwMode="auto">
          <a:xfrm>
            <a:off x="2686051" y="-246409"/>
            <a:ext cx="3408021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id-ID" altLang="en-US" dirty="0">
              <a:ea typeface="Calibri" charset="0"/>
              <a:cs typeface="Times New Roman" charset="0"/>
            </a:endParaRPr>
          </a:p>
          <a:p>
            <a:pPr algn="ctr" eaLnBrk="1" hangingPunct="1"/>
            <a:r>
              <a:rPr lang="en-US" altLang="en-US" sz="2400" dirty="0">
                <a:latin typeface="Knewave" charset="0"/>
                <a:ea typeface="Knewave" charset="0"/>
                <a:cs typeface="Knewave" charset="0"/>
              </a:rPr>
              <a:t>FORM KAK/TOR (</a:t>
            </a:r>
            <a:r>
              <a:rPr lang="en-US" altLang="en-US" sz="2400" dirty="0" err="1">
                <a:latin typeface="Knewave" charset="0"/>
                <a:ea typeface="Knewave" charset="0"/>
                <a:cs typeface="Knewave" charset="0"/>
              </a:rPr>
              <a:t>Alternatif</a:t>
            </a:r>
            <a:r>
              <a:rPr lang="en-US" altLang="en-US" sz="2400" dirty="0">
                <a:latin typeface="Knewave" charset="0"/>
                <a:ea typeface="Knewave" charset="0"/>
                <a:cs typeface="Knewave" charset="0"/>
              </a:rPr>
              <a:t> 1)</a:t>
            </a:r>
            <a:endParaRPr lang="id-ID" altLang="en-US" sz="1000" dirty="0">
              <a:latin typeface="Knewave" charset="0"/>
              <a:ea typeface="Knewave" charset="0"/>
              <a:cs typeface="Knewave" charset="0"/>
            </a:endParaRPr>
          </a:p>
          <a:p>
            <a:pPr eaLnBrk="1" hangingPunct="1"/>
            <a:endParaRPr lang="id-ID" altLang="en-US" dirty="0">
              <a:ea typeface="Calibri" charset="0"/>
              <a:cs typeface="Times New Roman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4294967295"/>
          </p:nvPr>
        </p:nvSpPr>
        <p:spPr>
          <a:xfrm>
            <a:off x="457200" y="6356352"/>
            <a:ext cx="2133600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ID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657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itle 88">
            <a:extLst>
              <a:ext uri="{FF2B5EF4-FFF2-40B4-BE49-F238E27FC236}">
                <a16:creationId xmlns:a16="http://schemas.microsoft.com/office/drawing/2014/main" id="{E9A53F8F-6B65-4498-861D-C56A3B488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293655"/>
            <a:ext cx="8520600" cy="763600"/>
          </a:xfrm>
        </p:spPr>
        <p:txBody>
          <a:bodyPr>
            <a:normAutofit fontScale="90000"/>
          </a:bodyPr>
          <a:lstStyle/>
          <a:p>
            <a:r>
              <a:rPr lang="en-US" altLang="en-US" sz="2400" b="1" dirty="0" err="1">
                <a:latin typeface="Poppins" panose="00000500000000000000" pitchFamily="2" charset="0"/>
                <a:cs typeface="Poppins" panose="00000500000000000000" pitchFamily="2" charset="0"/>
              </a:rPr>
              <a:t>Apakah</a:t>
            </a:r>
            <a:r>
              <a:rPr lang="en-US" altLang="en-US" sz="2400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2400" b="1" dirty="0" err="1">
                <a:latin typeface="Poppins" panose="00000500000000000000" pitchFamily="2" charset="0"/>
                <a:cs typeface="Poppins" panose="00000500000000000000" pitchFamily="2" charset="0"/>
              </a:rPr>
              <a:t>kebijakan</a:t>
            </a:r>
            <a:r>
              <a:rPr lang="en-US" altLang="en-US" sz="2400" b="1" dirty="0">
                <a:latin typeface="Poppins" panose="00000500000000000000" pitchFamily="2" charset="0"/>
                <a:cs typeface="Poppins" panose="00000500000000000000" pitchFamily="2" charset="0"/>
              </a:rPr>
              <a:t>, program dan </a:t>
            </a:r>
            <a:r>
              <a:rPr lang="en-US" altLang="en-US" sz="2400" b="1" dirty="0" err="1">
                <a:latin typeface="Poppins" panose="00000500000000000000" pitchFamily="2" charset="0"/>
                <a:cs typeface="Poppins" panose="00000500000000000000" pitchFamily="2" charset="0"/>
              </a:rPr>
              <a:t>kegiatan</a:t>
            </a:r>
            <a:r>
              <a:rPr lang="en-US" altLang="en-US" sz="2400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2400" b="1" dirty="0" err="1">
                <a:latin typeface="Poppins" panose="00000500000000000000" pitchFamily="2" charset="0"/>
                <a:cs typeface="Poppins" panose="00000500000000000000" pitchFamily="2" charset="0"/>
              </a:rPr>
              <a:t>pembangunan</a:t>
            </a:r>
            <a:r>
              <a:rPr lang="en-US" altLang="en-US" sz="2400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2400" b="1" dirty="0" err="1">
                <a:latin typeface="Poppins" panose="00000500000000000000" pitchFamily="2" charset="0"/>
                <a:cs typeface="Poppins" panose="00000500000000000000" pitchFamily="2" charset="0"/>
              </a:rPr>
              <a:t>saat</a:t>
            </a:r>
            <a:r>
              <a:rPr lang="en-US" altLang="en-US" sz="2400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2400" b="1" dirty="0" err="1">
                <a:latin typeface="Poppins" panose="00000500000000000000" pitchFamily="2" charset="0"/>
                <a:cs typeface="Poppins" panose="00000500000000000000" pitchFamily="2" charset="0"/>
              </a:rPr>
              <a:t>ini</a:t>
            </a:r>
            <a:r>
              <a:rPr lang="en-US" altLang="en-US" sz="2400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2400" b="1" dirty="0" err="1">
                <a:latin typeface="Poppins" panose="00000500000000000000" pitchFamily="2" charset="0"/>
                <a:cs typeface="Poppins" panose="00000500000000000000" pitchFamily="2" charset="0"/>
              </a:rPr>
              <a:t>sudah</a:t>
            </a:r>
            <a:r>
              <a:rPr lang="en-US" altLang="en-US" sz="2400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2400" b="1" dirty="0" err="1">
                <a:latin typeface="Poppins" panose="00000500000000000000" pitchFamily="2" charset="0"/>
                <a:cs typeface="Poppins" panose="00000500000000000000" pitchFamily="2" charset="0"/>
              </a:rPr>
              <a:t>responsif</a:t>
            </a:r>
            <a:r>
              <a:rPr lang="en-US" altLang="en-US" sz="2400" b="1" dirty="0">
                <a:latin typeface="Poppins" panose="00000500000000000000" pitchFamily="2" charset="0"/>
                <a:cs typeface="Poppins" panose="00000500000000000000" pitchFamily="2" charset="0"/>
              </a:rPr>
              <a:t> gender?</a:t>
            </a:r>
            <a:br>
              <a:rPr lang="en-US" altLang="en-US" sz="2400" b="1" dirty="0">
                <a:latin typeface="Poppins" panose="00000500000000000000" pitchFamily="2" charset="0"/>
                <a:cs typeface="Poppins" panose="00000500000000000000" pitchFamily="2" charset="0"/>
              </a:rPr>
            </a:br>
            <a:endParaRPr lang="en-US" b="1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grpSp>
        <p:nvGrpSpPr>
          <p:cNvPr id="4" name="Google Shape;1313;p28">
            <a:extLst>
              <a:ext uri="{FF2B5EF4-FFF2-40B4-BE49-F238E27FC236}">
                <a16:creationId xmlns:a16="http://schemas.microsoft.com/office/drawing/2014/main" id="{784D7C34-FBD4-4C16-9425-BE8F1A443F2A}"/>
              </a:ext>
            </a:extLst>
          </p:cNvPr>
          <p:cNvGrpSpPr/>
          <p:nvPr/>
        </p:nvGrpSpPr>
        <p:grpSpPr>
          <a:xfrm>
            <a:off x="5797632" y="1536634"/>
            <a:ext cx="3034668" cy="4119108"/>
            <a:chOff x="5129798" y="1038253"/>
            <a:chExt cx="3632810" cy="3577055"/>
          </a:xfrm>
        </p:grpSpPr>
        <p:grpSp>
          <p:nvGrpSpPr>
            <p:cNvPr id="5" name="Google Shape;1314;p28">
              <a:extLst>
                <a:ext uri="{FF2B5EF4-FFF2-40B4-BE49-F238E27FC236}">
                  <a16:creationId xmlns:a16="http://schemas.microsoft.com/office/drawing/2014/main" id="{52385F2A-733E-40F4-AEC5-9A68D81C783F}"/>
                </a:ext>
              </a:extLst>
            </p:cNvPr>
            <p:cNvGrpSpPr/>
            <p:nvPr/>
          </p:nvGrpSpPr>
          <p:grpSpPr>
            <a:xfrm>
              <a:off x="6170806" y="1038253"/>
              <a:ext cx="1407079" cy="3577055"/>
              <a:chOff x="6316862" y="1038253"/>
              <a:chExt cx="1407079" cy="3577055"/>
            </a:xfrm>
          </p:grpSpPr>
          <p:sp>
            <p:nvSpPr>
              <p:cNvPr id="62" name="Google Shape;1315;p28">
                <a:extLst>
                  <a:ext uri="{FF2B5EF4-FFF2-40B4-BE49-F238E27FC236}">
                    <a16:creationId xmlns:a16="http://schemas.microsoft.com/office/drawing/2014/main" id="{335723A0-4665-4F0C-B637-964514188294}"/>
                  </a:ext>
                </a:extLst>
              </p:cNvPr>
              <p:cNvSpPr/>
              <p:nvPr/>
            </p:nvSpPr>
            <p:spPr>
              <a:xfrm>
                <a:off x="6463322" y="1126275"/>
                <a:ext cx="1226720" cy="3459268"/>
              </a:xfrm>
              <a:custGeom>
                <a:avLst/>
                <a:gdLst/>
                <a:ahLst/>
                <a:cxnLst/>
                <a:rect l="l" t="t" r="r" b="b"/>
                <a:pathLst>
                  <a:path w="18745" h="54391" extrusionOk="0">
                    <a:moveTo>
                      <a:pt x="10083" y="1"/>
                    </a:moveTo>
                    <a:cubicBezTo>
                      <a:pt x="7374" y="1"/>
                      <a:pt x="5037" y="3020"/>
                      <a:pt x="5801" y="5648"/>
                    </a:cubicBezTo>
                    <a:cubicBezTo>
                      <a:pt x="6080" y="6579"/>
                      <a:pt x="6639" y="7448"/>
                      <a:pt x="6515" y="8409"/>
                    </a:cubicBezTo>
                    <a:cubicBezTo>
                      <a:pt x="6205" y="10736"/>
                      <a:pt x="2327" y="10984"/>
                      <a:pt x="1738" y="13248"/>
                    </a:cubicBezTo>
                    <a:cubicBezTo>
                      <a:pt x="1117" y="15792"/>
                      <a:pt x="5150" y="18118"/>
                      <a:pt x="3878" y="20383"/>
                    </a:cubicBezTo>
                    <a:cubicBezTo>
                      <a:pt x="3537" y="21003"/>
                      <a:pt x="2885" y="21344"/>
                      <a:pt x="2296" y="21747"/>
                    </a:cubicBezTo>
                    <a:cubicBezTo>
                      <a:pt x="1335" y="22399"/>
                      <a:pt x="466" y="23360"/>
                      <a:pt x="528" y="24508"/>
                    </a:cubicBezTo>
                    <a:cubicBezTo>
                      <a:pt x="714" y="26866"/>
                      <a:pt x="4561" y="27486"/>
                      <a:pt x="4809" y="29812"/>
                    </a:cubicBezTo>
                    <a:cubicBezTo>
                      <a:pt x="5088" y="32480"/>
                      <a:pt x="559" y="33380"/>
                      <a:pt x="280" y="36016"/>
                    </a:cubicBezTo>
                    <a:cubicBezTo>
                      <a:pt x="1" y="38870"/>
                      <a:pt x="4747" y="40080"/>
                      <a:pt x="4747" y="42965"/>
                    </a:cubicBezTo>
                    <a:cubicBezTo>
                      <a:pt x="4747" y="44981"/>
                      <a:pt x="2265" y="46315"/>
                      <a:pt x="2048" y="48331"/>
                    </a:cubicBezTo>
                    <a:cubicBezTo>
                      <a:pt x="1924" y="49572"/>
                      <a:pt x="2699" y="50719"/>
                      <a:pt x="3599" y="51588"/>
                    </a:cubicBezTo>
                    <a:cubicBezTo>
                      <a:pt x="4871" y="52798"/>
                      <a:pt x="6484" y="53635"/>
                      <a:pt x="8221" y="54038"/>
                    </a:cubicBezTo>
                    <a:lnTo>
                      <a:pt x="8159" y="53604"/>
                    </a:lnTo>
                    <a:lnTo>
                      <a:pt x="8159" y="53604"/>
                    </a:lnTo>
                    <a:cubicBezTo>
                      <a:pt x="9136" y="54149"/>
                      <a:pt x="10126" y="54390"/>
                      <a:pt x="11072" y="54390"/>
                    </a:cubicBezTo>
                    <a:cubicBezTo>
                      <a:pt x="15355" y="54390"/>
                      <a:pt x="18745" y="49440"/>
                      <a:pt x="15976" y="45198"/>
                    </a:cubicBezTo>
                    <a:cubicBezTo>
                      <a:pt x="14921" y="43647"/>
                      <a:pt x="13060" y="42251"/>
                      <a:pt x="13370" y="40390"/>
                    </a:cubicBezTo>
                    <a:cubicBezTo>
                      <a:pt x="13711" y="38436"/>
                      <a:pt x="16410" y="37319"/>
                      <a:pt x="16286" y="35334"/>
                    </a:cubicBezTo>
                    <a:cubicBezTo>
                      <a:pt x="16162" y="33659"/>
                      <a:pt x="14052" y="32697"/>
                      <a:pt x="13835" y="31022"/>
                    </a:cubicBezTo>
                    <a:cubicBezTo>
                      <a:pt x="13525" y="28541"/>
                      <a:pt x="17465" y="27114"/>
                      <a:pt x="17185" y="24632"/>
                    </a:cubicBezTo>
                    <a:cubicBezTo>
                      <a:pt x="16968" y="22709"/>
                      <a:pt x="14208" y="21592"/>
                      <a:pt x="14332" y="19700"/>
                    </a:cubicBezTo>
                    <a:cubicBezTo>
                      <a:pt x="14425" y="17777"/>
                      <a:pt x="17185" y="17032"/>
                      <a:pt x="17589" y="15140"/>
                    </a:cubicBezTo>
                    <a:cubicBezTo>
                      <a:pt x="18116" y="12411"/>
                      <a:pt x="13277" y="11077"/>
                      <a:pt x="13432" y="8285"/>
                    </a:cubicBezTo>
                    <a:cubicBezTo>
                      <a:pt x="13463" y="7448"/>
                      <a:pt x="13959" y="6703"/>
                      <a:pt x="14239" y="5897"/>
                    </a:cubicBezTo>
                    <a:cubicBezTo>
                      <a:pt x="15169" y="3291"/>
                      <a:pt x="12967" y="96"/>
                      <a:pt x="10206" y="3"/>
                    </a:cubicBezTo>
                    <a:cubicBezTo>
                      <a:pt x="10165" y="2"/>
                      <a:pt x="10124" y="1"/>
                      <a:pt x="10083" y="1"/>
                    </a:cubicBezTo>
                    <a:close/>
                  </a:path>
                </a:pathLst>
              </a:custGeom>
              <a:solidFill>
                <a:srgbClr val="B670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63" name="Google Shape;1316;p28">
                <a:extLst>
                  <a:ext uri="{FF2B5EF4-FFF2-40B4-BE49-F238E27FC236}">
                    <a16:creationId xmlns:a16="http://schemas.microsoft.com/office/drawing/2014/main" id="{B8E14ED2-DA66-45C9-8A88-439689A318FA}"/>
                  </a:ext>
                </a:extLst>
              </p:cNvPr>
              <p:cNvGrpSpPr/>
              <p:nvPr/>
            </p:nvGrpSpPr>
            <p:grpSpPr>
              <a:xfrm>
                <a:off x="6316862" y="1038253"/>
                <a:ext cx="1407079" cy="3577055"/>
                <a:chOff x="6316862" y="1038253"/>
                <a:chExt cx="1407079" cy="3577055"/>
              </a:xfrm>
            </p:grpSpPr>
            <p:sp>
              <p:nvSpPr>
                <p:cNvPr id="64" name="Google Shape;1317;p28">
                  <a:extLst>
                    <a:ext uri="{FF2B5EF4-FFF2-40B4-BE49-F238E27FC236}">
                      <a16:creationId xmlns:a16="http://schemas.microsoft.com/office/drawing/2014/main" id="{4B36B5D1-830E-4D36-99B7-9194FEC12FB6}"/>
                    </a:ext>
                  </a:extLst>
                </p:cNvPr>
                <p:cNvSpPr/>
                <p:nvPr/>
              </p:nvSpPr>
              <p:spPr>
                <a:xfrm>
                  <a:off x="6863241" y="1038253"/>
                  <a:ext cx="295080" cy="35770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09" h="56243" extrusionOk="0">
                      <a:moveTo>
                        <a:pt x="4067" y="1"/>
                      </a:moveTo>
                      <a:cubicBezTo>
                        <a:pt x="3756" y="1"/>
                        <a:pt x="3372" y="164"/>
                        <a:pt x="3320" y="425"/>
                      </a:cubicBezTo>
                      <a:cubicBezTo>
                        <a:pt x="2854" y="2721"/>
                        <a:pt x="2544" y="5078"/>
                        <a:pt x="2389" y="7405"/>
                      </a:cubicBezTo>
                      <a:cubicBezTo>
                        <a:pt x="2265" y="9700"/>
                        <a:pt x="2637" y="11933"/>
                        <a:pt x="2668" y="14198"/>
                      </a:cubicBezTo>
                      <a:cubicBezTo>
                        <a:pt x="2699" y="18913"/>
                        <a:pt x="1707" y="23628"/>
                        <a:pt x="1055" y="28281"/>
                      </a:cubicBezTo>
                      <a:cubicBezTo>
                        <a:pt x="466" y="32685"/>
                        <a:pt x="0" y="37152"/>
                        <a:pt x="342" y="41588"/>
                      </a:cubicBezTo>
                      <a:cubicBezTo>
                        <a:pt x="714" y="46396"/>
                        <a:pt x="2575" y="51018"/>
                        <a:pt x="2327" y="55888"/>
                      </a:cubicBezTo>
                      <a:cubicBezTo>
                        <a:pt x="2327" y="56135"/>
                        <a:pt x="2545" y="56242"/>
                        <a:pt x="2792" y="56242"/>
                      </a:cubicBezTo>
                      <a:cubicBezTo>
                        <a:pt x="3102" y="56242"/>
                        <a:pt x="3457" y="56071"/>
                        <a:pt x="3475" y="55795"/>
                      </a:cubicBezTo>
                      <a:lnTo>
                        <a:pt x="3475" y="55826"/>
                      </a:lnTo>
                      <a:cubicBezTo>
                        <a:pt x="3661" y="51483"/>
                        <a:pt x="2203" y="47388"/>
                        <a:pt x="1645" y="43139"/>
                      </a:cubicBezTo>
                      <a:cubicBezTo>
                        <a:pt x="993" y="38176"/>
                        <a:pt x="1520" y="33151"/>
                        <a:pt x="2203" y="28219"/>
                      </a:cubicBezTo>
                      <a:cubicBezTo>
                        <a:pt x="2823" y="23659"/>
                        <a:pt x="3754" y="19068"/>
                        <a:pt x="3785" y="14477"/>
                      </a:cubicBezTo>
                      <a:cubicBezTo>
                        <a:pt x="3785" y="12213"/>
                        <a:pt x="3444" y="9979"/>
                        <a:pt x="3506" y="7715"/>
                      </a:cubicBezTo>
                      <a:cubicBezTo>
                        <a:pt x="3630" y="5233"/>
                        <a:pt x="3940" y="2752"/>
                        <a:pt x="4467" y="332"/>
                      </a:cubicBezTo>
                      <a:cubicBezTo>
                        <a:pt x="4508" y="101"/>
                        <a:pt x="4310" y="1"/>
                        <a:pt x="4067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" name="Google Shape;1318;p28">
                  <a:extLst>
                    <a:ext uri="{FF2B5EF4-FFF2-40B4-BE49-F238E27FC236}">
                      <a16:creationId xmlns:a16="http://schemas.microsoft.com/office/drawing/2014/main" id="{44755F6F-D51E-4E02-AF87-836F5592E763}"/>
                    </a:ext>
                  </a:extLst>
                </p:cNvPr>
                <p:cNvSpPr/>
                <p:nvPr/>
              </p:nvSpPr>
              <p:spPr>
                <a:xfrm>
                  <a:off x="7030381" y="1108722"/>
                  <a:ext cx="318967" cy="3431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74" h="5396" extrusionOk="0">
                      <a:moveTo>
                        <a:pt x="4661" y="1"/>
                      </a:moveTo>
                      <a:cubicBezTo>
                        <a:pt x="4403" y="1"/>
                        <a:pt x="3927" y="96"/>
                        <a:pt x="3805" y="217"/>
                      </a:cubicBezTo>
                      <a:cubicBezTo>
                        <a:pt x="2285" y="1706"/>
                        <a:pt x="1014" y="3443"/>
                        <a:pt x="21" y="5335"/>
                      </a:cubicBezTo>
                      <a:cubicBezTo>
                        <a:pt x="1" y="5375"/>
                        <a:pt x="95" y="5396"/>
                        <a:pt x="236" y="5396"/>
                      </a:cubicBezTo>
                      <a:cubicBezTo>
                        <a:pt x="529" y="5396"/>
                        <a:pt x="1023" y="5306"/>
                        <a:pt x="1107" y="5118"/>
                      </a:cubicBezTo>
                      <a:lnTo>
                        <a:pt x="1107" y="5149"/>
                      </a:lnTo>
                      <a:cubicBezTo>
                        <a:pt x="2068" y="3288"/>
                        <a:pt x="3340" y="1582"/>
                        <a:pt x="4798" y="93"/>
                      </a:cubicBezTo>
                      <a:cubicBezTo>
                        <a:pt x="4874" y="28"/>
                        <a:pt x="4799" y="1"/>
                        <a:pt x="4661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" name="Google Shape;1319;p28">
                  <a:extLst>
                    <a:ext uri="{FF2B5EF4-FFF2-40B4-BE49-F238E27FC236}">
                      <a16:creationId xmlns:a16="http://schemas.microsoft.com/office/drawing/2014/main" id="{6F55B0D4-7ADF-4C15-BF7A-17B33713BC15}"/>
                    </a:ext>
                  </a:extLst>
                </p:cNvPr>
                <p:cNvSpPr/>
                <p:nvPr/>
              </p:nvSpPr>
              <p:spPr>
                <a:xfrm>
                  <a:off x="7052043" y="1253857"/>
                  <a:ext cx="413531" cy="4324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19" h="6799" extrusionOk="0">
                      <a:moveTo>
                        <a:pt x="5704" y="1"/>
                      </a:moveTo>
                      <a:cubicBezTo>
                        <a:pt x="5484" y="1"/>
                        <a:pt x="5241" y="58"/>
                        <a:pt x="5118" y="168"/>
                      </a:cubicBezTo>
                      <a:cubicBezTo>
                        <a:pt x="3164" y="2029"/>
                        <a:pt x="1706" y="4294"/>
                        <a:pt x="155" y="6465"/>
                      </a:cubicBezTo>
                      <a:cubicBezTo>
                        <a:pt x="0" y="6698"/>
                        <a:pt x="210" y="6799"/>
                        <a:pt x="485" y="6799"/>
                      </a:cubicBezTo>
                      <a:cubicBezTo>
                        <a:pt x="760" y="6799"/>
                        <a:pt x="1101" y="6698"/>
                        <a:pt x="1210" y="6527"/>
                      </a:cubicBezTo>
                      <a:cubicBezTo>
                        <a:pt x="2730" y="4418"/>
                        <a:pt x="4157" y="2216"/>
                        <a:pt x="6018" y="416"/>
                      </a:cubicBezTo>
                      <a:cubicBezTo>
                        <a:pt x="6318" y="135"/>
                        <a:pt x="6039" y="1"/>
                        <a:pt x="5704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7" name="Google Shape;1320;p28">
                  <a:extLst>
                    <a:ext uri="{FF2B5EF4-FFF2-40B4-BE49-F238E27FC236}">
                      <a16:creationId xmlns:a16="http://schemas.microsoft.com/office/drawing/2014/main" id="{9EF7C44E-E7C4-47B3-BE49-5BADA9A14E2B}"/>
                    </a:ext>
                  </a:extLst>
                </p:cNvPr>
                <p:cNvSpPr/>
                <p:nvPr/>
              </p:nvSpPr>
              <p:spPr>
                <a:xfrm>
                  <a:off x="7054726" y="1647096"/>
                  <a:ext cx="368114" cy="3653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25" h="5745" extrusionOk="0">
                      <a:moveTo>
                        <a:pt x="5408" y="1"/>
                      </a:moveTo>
                      <a:cubicBezTo>
                        <a:pt x="5130" y="1"/>
                        <a:pt x="4646" y="61"/>
                        <a:pt x="4519" y="251"/>
                      </a:cubicBezTo>
                      <a:lnTo>
                        <a:pt x="21" y="5711"/>
                      </a:lnTo>
                      <a:cubicBezTo>
                        <a:pt x="1" y="5731"/>
                        <a:pt x="94" y="5745"/>
                        <a:pt x="234" y="5745"/>
                      </a:cubicBezTo>
                      <a:cubicBezTo>
                        <a:pt x="514" y="5745"/>
                        <a:pt x="983" y="5690"/>
                        <a:pt x="1107" y="5524"/>
                      </a:cubicBezTo>
                      <a:lnTo>
                        <a:pt x="5605" y="34"/>
                      </a:lnTo>
                      <a:cubicBezTo>
                        <a:pt x="5625" y="14"/>
                        <a:pt x="5539" y="1"/>
                        <a:pt x="5408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8" name="Google Shape;1321;p28">
                  <a:extLst>
                    <a:ext uri="{FF2B5EF4-FFF2-40B4-BE49-F238E27FC236}">
                      <a16:creationId xmlns:a16="http://schemas.microsoft.com/office/drawing/2014/main" id="{97FC981C-E444-4C9D-9C43-ACF7136230EA}"/>
                    </a:ext>
                  </a:extLst>
                </p:cNvPr>
                <p:cNvSpPr/>
                <p:nvPr/>
              </p:nvSpPr>
              <p:spPr>
                <a:xfrm>
                  <a:off x="7032737" y="1856531"/>
                  <a:ext cx="493044" cy="4385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34" h="6896" extrusionOk="0">
                      <a:moveTo>
                        <a:pt x="7190" y="0"/>
                      </a:moveTo>
                      <a:cubicBezTo>
                        <a:pt x="6904" y="0"/>
                        <a:pt x="6483" y="102"/>
                        <a:pt x="6375" y="246"/>
                      </a:cubicBezTo>
                      <a:cubicBezTo>
                        <a:pt x="5289" y="1642"/>
                        <a:pt x="4266" y="3348"/>
                        <a:pt x="2808" y="4434"/>
                      </a:cubicBezTo>
                      <a:cubicBezTo>
                        <a:pt x="1784" y="5178"/>
                        <a:pt x="730" y="5675"/>
                        <a:pt x="47" y="6791"/>
                      </a:cubicBezTo>
                      <a:cubicBezTo>
                        <a:pt x="1" y="6861"/>
                        <a:pt x="120" y="6896"/>
                        <a:pt x="297" y="6896"/>
                      </a:cubicBezTo>
                      <a:cubicBezTo>
                        <a:pt x="592" y="6896"/>
                        <a:pt x="1047" y="6799"/>
                        <a:pt x="1164" y="6605"/>
                      </a:cubicBezTo>
                      <a:cubicBezTo>
                        <a:pt x="1908" y="5395"/>
                        <a:pt x="3304" y="4930"/>
                        <a:pt x="4328" y="4000"/>
                      </a:cubicBezTo>
                      <a:cubicBezTo>
                        <a:pt x="5507" y="2945"/>
                        <a:pt x="6437" y="1456"/>
                        <a:pt x="7430" y="184"/>
                      </a:cubicBezTo>
                      <a:cubicBezTo>
                        <a:pt x="7534" y="54"/>
                        <a:pt x="7397" y="0"/>
                        <a:pt x="719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9" name="Google Shape;1322;p28">
                  <a:extLst>
                    <a:ext uri="{FF2B5EF4-FFF2-40B4-BE49-F238E27FC236}">
                      <a16:creationId xmlns:a16="http://schemas.microsoft.com/office/drawing/2014/main" id="{CF9EB731-90DF-4C86-A829-21CCEFED686A}"/>
                    </a:ext>
                  </a:extLst>
                </p:cNvPr>
                <p:cNvSpPr/>
                <p:nvPr/>
              </p:nvSpPr>
              <p:spPr>
                <a:xfrm>
                  <a:off x="6970632" y="2030604"/>
                  <a:ext cx="710247" cy="5945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53" h="9349" extrusionOk="0">
                      <a:moveTo>
                        <a:pt x="10195" y="1"/>
                      </a:moveTo>
                      <a:cubicBezTo>
                        <a:pt x="9987" y="1"/>
                        <a:pt x="9767" y="76"/>
                        <a:pt x="9651" y="239"/>
                      </a:cubicBezTo>
                      <a:cubicBezTo>
                        <a:pt x="7200" y="3682"/>
                        <a:pt x="3509" y="5853"/>
                        <a:pt x="407" y="8676"/>
                      </a:cubicBezTo>
                      <a:cubicBezTo>
                        <a:pt x="1" y="9037"/>
                        <a:pt x="366" y="9349"/>
                        <a:pt x="750" y="9349"/>
                      </a:cubicBezTo>
                      <a:cubicBezTo>
                        <a:pt x="894" y="9349"/>
                        <a:pt x="1041" y="9305"/>
                        <a:pt x="1151" y="9203"/>
                      </a:cubicBezTo>
                      <a:lnTo>
                        <a:pt x="1182" y="9172"/>
                      </a:lnTo>
                      <a:cubicBezTo>
                        <a:pt x="4346" y="6319"/>
                        <a:pt x="8100" y="4116"/>
                        <a:pt x="10581" y="580"/>
                      </a:cubicBezTo>
                      <a:cubicBezTo>
                        <a:pt x="10853" y="211"/>
                        <a:pt x="10542" y="1"/>
                        <a:pt x="10195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0" name="Google Shape;1323;p28">
                  <a:extLst>
                    <a:ext uri="{FF2B5EF4-FFF2-40B4-BE49-F238E27FC236}">
                      <a16:creationId xmlns:a16="http://schemas.microsoft.com/office/drawing/2014/main" id="{0D9F75DE-EB4B-44A4-808F-DF3269F08043}"/>
                    </a:ext>
                  </a:extLst>
                </p:cNvPr>
                <p:cNvSpPr/>
                <p:nvPr/>
              </p:nvSpPr>
              <p:spPr>
                <a:xfrm>
                  <a:off x="6915203" y="2430839"/>
                  <a:ext cx="620460" cy="4128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481" h="6492" extrusionOk="0">
                      <a:moveTo>
                        <a:pt x="8771" y="1"/>
                      </a:moveTo>
                      <a:cubicBezTo>
                        <a:pt x="8562" y="1"/>
                        <a:pt x="8345" y="49"/>
                        <a:pt x="8233" y="150"/>
                      </a:cubicBezTo>
                      <a:cubicBezTo>
                        <a:pt x="5783" y="2290"/>
                        <a:pt x="3208" y="4213"/>
                        <a:pt x="478" y="5950"/>
                      </a:cubicBezTo>
                      <a:cubicBezTo>
                        <a:pt x="1" y="6246"/>
                        <a:pt x="390" y="6492"/>
                        <a:pt x="791" y="6492"/>
                      </a:cubicBezTo>
                      <a:cubicBezTo>
                        <a:pt x="937" y="6492"/>
                        <a:pt x="1084" y="6459"/>
                        <a:pt x="1192" y="6385"/>
                      </a:cubicBezTo>
                      <a:lnTo>
                        <a:pt x="1192" y="6416"/>
                      </a:lnTo>
                      <a:cubicBezTo>
                        <a:pt x="3983" y="4616"/>
                        <a:pt x="6651" y="2631"/>
                        <a:pt x="9164" y="429"/>
                      </a:cubicBezTo>
                      <a:cubicBezTo>
                        <a:pt x="9481" y="151"/>
                        <a:pt x="9140" y="1"/>
                        <a:pt x="8771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1" name="Google Shape;1324;p28">
                  <a:extLst>
                    <a:ext uri="{FF2B5EF4-FFF2-40B4-BE49-F238E27FC236}">
                      <a16:creationId xmlns:a16="http://schemas.microsoft.com/office/drawing/2014/main" id="{DC2FB981-D740-4E6E-B8D8-7DAD5A9FB557}"/>
                    </a:ext>
                  </a:extLst>
                </p:cNvPr>
                <p:cNvSpPr/>
                <p:nvPr/>
              </p:nvSpPr>
              <p:spPr>
                <a:xfrm>
                  <a:off x="6889222" y="2515045"/>
                  <a:ext cx="834719" cy="7287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55" h="11459" extrusionOk="0">
                      <a:moveTo>
                        <a:pt x="12147" y="1"/>
                      </a:moveTo>
                      <a:cubicBezTo>
                        <a:pt x="11922" y="1"/>
                        <a:pt x="11671" y="66"/>
                        <a:pt x="11546" y="191"/>
                      </a:cubicBezTo>
                      <a:cubicBezTo>
                        <a:pt x="9592" y="2207"/>
                        <a:pt x="7637" y="4192"/>
                        <a:pt x="5559" y="6053"/>
                      </a:cubicBezTo>
                      <a:cubicBezTo>
                        <a:pt x="3729" y="7697"/>
                        <a:pt x="1620" y="9124"/>
                        <a:pt x="162" y="11109"/>
                      </a:cubicBezTo>
                      <a:cubicBezTo>
                        <a:pt x="1" y="11351"/>
                        <a:pt x="224" y="11459"/>
                        <a:pt x="512" y="11459"/>
                      </a:cubicBezTo>
                      <a:cubicBezTo>
                        <a:pt x="777" y="11459"/>
                        <a:pt x="1097" y="11366"/>
                        <a:pt x="1216" y="11202"/>
                      </a:cubicBezTo>
                      <a:cubicBezTo>
                        <a:pt x="2736" y="9093"/>
                        <a:pt x="5094" y="7573"/>
                        <a:pt x="6986" y="5836"/>
                      </a:cubicBezTo>
                      <a:cubicBezTo>
                        <a:pt x="8878" y="4099"/>
                        <a:pt x="10708" y="2300"/>
                        <a:pt x="12477" y="439"/>
                      </a:cubicBezTo>
                      <a:cubicBezTo>
                        <a:pt x="12754" y="142"/>
                        <a:pt x="12479" y="1"/>
                        <a:pt x="12147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2" name="Google Shape;1325;p28">
                  <a:extLst>
                    <a:ext uri="{FF2B5EF4-FFF2-40B4-BE49-F238E27FC236}">
                      <a16:creationId xmlns:a16="http://schemas.microsoft.com/office/drawing/2014/main" id="{E242828C-D57F-40A2-92BA-621FC405DAC9}"/>
                    </a:ext>
                  </a:extLst>
                </p:cNvPr>
                <p:cNvSpPr/>
                <p:nvPr/>
              </p:nvSpPr>
              <p:spPr>
                <a:xfrm>
                  <a:off x="6862063" y="3092978"/>
                  <a:ext cx="619610" cy="4276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468" h="6724" extrusionOk="0">
                      <a:moveTo>
                        <a:pt x="9068" y="1"/>
                      </a:moveTo>
                      <a:cubicBezTo>
                        <a:pt x="8789" y="1"/>
                        <a:pt x="8403" y="89"/>
                        <a:pt x="8270" y="223"/>
                      </a:cubicBezTo>
                      <a:cubicBezTo>
                        <a:pt x="6967" y="1681"/>
                        <a:pt x="5478" y="2922"/>
                        <a:pt x="3834" y="3977"/>
                      </a:cubicBezTo>
                      <a:cubicBezTo>
                        <a:pt x="2624" y="4752"/>
                        <a:pt x="1290" y="5310"/>
                        <a:pt x="236" y="6365"/>
                      </a:cubicBezTo>
                      <a:cubicBezTo>
                        <a:pt x="0" y="6617"/>
                        <a:pt x="212" y="6724"/>
                        <a:pt x="494" y="6724"/>
                      </a:cubicBezTo>
                      <a:cubicBezTo>
                        <a:pt x="733" y="6724"/>
                        <a:pt x="1022" y="6648"/>
                        <a:pt x="1135" y="6520"/>
                      </a:cubicBezTo>
                      <a:cubicBezTo>
                        <a:pt x="2376" y="5279"/>
                        <a:pt x="4113" y="4597"/>
                        <a:pt x="5540" y="3604"/>
                      </a:cubicBezTo>
                      <a:cubicBezTo>
                        <a:pt x="6936" y="2612"/>
                        <a:pt x="8177" y="1495"/>
                        <a:pt x="9324" y="223"/>
                      </a:cubicBezTo>
                      <a:cubicBezTo>
                        <a:pt x="9467" y="66"/>
                        <a:pt x="9307" y="1"/>
                        <a:pt x="9068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3" name="Google Shape;1326;p28">
                  <a:extLst>
                    <a:ext uri="{FF2B5EF4-FFF2-40B4-BE49-F238E27FC236}">
                      <a16:creationId xmlns:a16="http://schemas.microsoft.com/office/drawing/2014/main" id="{8F5F71DF-C930-43A3-B047-951B611F0291}"/>
                    </a:ext>
                  </a:extLst>
                </p:cNvPr>
                <p:cNvSpPr/>
                <p:nvPr/>
              </p:nvSpPr>
              <p:spPr>
                <a:xfrm>
                  <a:off x="6898449" y="3237859"/>
                  <a:ext cx="691727" cy="5379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570" h="8459" extrusionOk="0">
                      <a:moveTo>
                        <a:pt x="10024" y="0"/>
                      </a:moveTo>
                      <a:cubicBezTo>
                        <a:pt x="9787" y="0"/>
                        <a:pt x="9510" y="54"/>
                        <a:pt x="9389" y="148"/>
                      </a:cubicBezTo>
                      <a:cubicBezTo>
                        <a:pt x="7714" y="1450"/>
                        <a:pt x="6163" y="2939"/>
                        <a:pt x="4767" y="4552"/>
                      </a:cubicBezTo>
                      <a:cubicBezTo>
                        <a:pt x="3402" y="6072"/>
                        <a:pt x="1386" y="6631"/>
                        <a:pt x="145" y="8213"/>
                      </a:cubicBezTo>
                      <a:cubicBezTo>
                        <a:pt x="1" y="8386"/>
                        <a:pt x="165" y="8458"/>
                        <a:pt x="404" y="8458"/>
                      </a:cubicBezTo>
                      <a:cubicBezTo>
                        <a:pt x="678" y="8458"/>
                        <a:pt x="1052" y="8362"/>
                        <a:pt x="1169" y="8213"/>
                      </a:cubicBezTo>
                      <a:cubicBezTo>
                        <a:pt x="2285" y="6817"/>
                        <a:pt x="4208" y="6289"/>
                        <a:pt x="5449" y="4956"/>
                      </a:cubicBezTo>
                      <a:cubicBezTo>
                        <a:pt x="7000" y="3312"/>
                        <a:pt x="8458" y="1667"/>
                        <a:pt x="10288" y="303"/>
                      </a:cubicBezTo>
                      <a:cubicBezTo>
                        <a:pt x="10570" y="92"/>
                        <a:pt x="10333" y="0"/>
                        <a:pt x="10024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4" name="Google Shape;1327;p28">
                  <a:extLst>
                    <a:ext uri="{FF2B5EF4-FFF2-40B4-BE49-F238E27FC236}">
                      <a16:creationId xmlns:a16="http://schemas.microsoft.com/office/drawing/2014/main" id="{61F48A91-4D1F-4626-BE05-73CD3105D996}"/>
                    </a:ext>
                  </a:extLst>
                </p:cNvPr>
                <p:cNvSpPr/>
                <p:nvPr/>
              </p:nvSpPr>
              <p:spPr>
                <a:xfrm>
                  <a:off x="6959115" y="3677526"/>
                  <a:ext cx="548735" cy="4722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85" h="7425" extrusionOk="0">
                      <a:moveTo>
                        <a:pt x="8083" y="1"/>
                      </a:moveTo>
                      <a:cubicBezTo>
                        <a:pt x="7787" y="1"/>
                        <a:pt x="7337" y="102"/>
                        <a:pt x="7221" y="276"/>
                      </a:cubicBezTo>
                      <a:cubicBezTo>
                        <a:pt x="5422" y="3223"/>
                        <a:pt x="955" y="3595"/>
                        <a:pt x="24" y="7255"/>
                      </a:cubicBezTo>
                      <a:cubicBezTo>
                        <a:pt x="1" y="7374"/>
                        <a:pt x="149" y="7424"/>
                        <a:pt x="345" y="7424"/>
                      </a:cubicBezTo>
                      <a:cubicBezTo>
                        <a:pt x="662" y="7424"/>
                        <a:pt x="1103" y="7292"/>
                        <a:pt x="1141" y="7100"/>
                      </a:cubicBezTo>
                      <a:cubicBezTo>
                        <a:pt x="2041" y="3564"/>
                        <a:pt x="6538" y="3037"/>
                        <a:pt x="8338" y="121"/>
                      </a:cubicBezTo>
                      <a:cubicBezTo>
                        <a:pt x="8385" y="39"/>
                        <a:pt x="8263" y="1"/>
                        <a:pt x="8083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5" name="Google Shape;1328;p28">
                  <a:extLst>
                    <a:ext uri="{FF2B5EF4-FFF2-40B4-BE49-F238E27FC236}">
                      <a16:creationId xmlns:a16="http://schemas.microsoft.com/office/drawing/2014/main" id="{76CC06BE-820D-41E7-8AE2-AA5515A5A0C6}"/>
                    </a:ext>
                  </a:extLst>
                </p:cNvPr>
                <p:cNvSpPr/>
                <p:nvPr/>
              </p:nvSpPr>
              <p:spPr>
                <a:xfrm>
                  <a:off x="6998118" y="3834872"/>
                  <a:ext cx="522297" cy="4551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81" h="7157" extrusionOk="0">
                      <a:moveTo>
                        <a:pt x="7543" y="0"/>
                      </a:moveTo>
                      <a:cubicBezTo>
                        <a:pt x="7298" y="0"/>
                        <a:pt x="6979" y="69"/>
                        <a:pt x="6873" y="159"/>
                      </a:cubicBezTo>
                      <a:cubicBezTo>
                        <a:pt x="4423" y="2207"/>
                        <a:pt x="1538" y="4130"/>
                        <a:pt x="49" y="7015"/>
                      </a:cubicBezTo>
                      <a:cubicBezTo>
                        <a:pt x="0" y="7112"/>
                        <a:pt x="137" y="7157"/>
                        <a:pt x="331" y="7157"/>
                      </a:cubicBezTo>
                      <a:cubicBezTo>
                        <a:pt x="632" y="7157"/>
                        <a:pt x="1071" y="7048"/>
                        <a:pt x="1165" y="6860"/>
                      </a:cubicBezTo>
                      <a:cubicBezTo>
                        <a:pt x="2592" y="4099"/>
                        <a:pt x="5384" y="2238"/>
                        <a:pt x="7742" y="283"/>
                      </a:cubicBezTo>
                      <a:cubicBezTo>
                        <a:pt x="7980" y="76"/>
                        <a:pt x="7802" y="0"/>
                        <a:pt x="7543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6" name="Google Shape;1329;p28">
                  <a:extLst>
                    <a:ext uri="{FF2B5EF4-FFF2-40B4-BE49-F238E27FC236}">
                      <a16:creationId xmlns:a16="http://schemas.microsoft.com/office/drawing/2014/main" id="{98651B83-19CD-4A12-BFF8-B8847BF88B90}"/>
                    </a:ext>
                  </a:extLst>
                </p:cNvPr>
                <p:cNvSpPr/>
                <p:nvPr/>
              </p:nvSpPr>
              <p:spPr>
                <a:xfrm>
                  <a:off x="7021743" y="4029552"/>
                  <a:ext cx="660773" cy="4785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97" h="7525" extrusionOk="0">
                      <a:moveTo>
                        <a:pt x="9477" y="0"/>
                      </a:moveTo>
                      <a:cubicBezTo>
                        <a:pt x="9249" y="0"/>
                        <a:pt x="8994" y="57"/>
                        <a:pt x="8870" y="169"/>
                      </a:cubicBezTo>
                      <a:cubicBezTo>
                        <a:pt x="6171" y="2496"/>
                        <a:pt x="1952" y="3923"/>
                        <a:pt x="122" y="7180"/>
                      </a:cubicBezTo>
                      <a:cubicBezTo>
                        <a:pt x="0" y="7423"/>
                        <a:pt x="207" y="7525"/>
                        <a:pt x="472" y="7525"/>
                      </a:cubicBezTo>
                      <a:cubicBezTo>
                        <a:pt x="746" y="7525"/>
                        <a:pt x="1082" y="7415"/>
                        <a:pt x="1177" y="7242"/>
                      </a:cubicBezTo>
                      <a:cubicBezTo>
                        <a:pt x="2945" y="4078"/>
                        <a:pt x="7132" y="2682"/>
                        <a:pt x="9800" y="386"/>
                      </a:cubicBezTo>
                      <a:cubicBezTo>
                        <a:pt x="10097" y="127"/>
                        <a:pt x="9817" y="0"/>
                        <a:pt x="9477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7" name="Google Shape;1330;p28">
                  <a:extLst>
                    <a:ext uri="{FF2B5EF4-FFF2-40B4-BE49-F238E27FC236}">
                      <a16:creationId xmlns:a16="http://schemas.microsoft.com/office/drawing/2014/main" id="{E168D67A-10DF-4C97-B8B3-1B8268F4611D}"/>
                    </a:ext>
                  </a:extLst>
                </p:cNvPr>
                <p:cNvSpPr/>
                <p:nvPr/>
              </p:nvSpPr>
              <p:spPr>
                <a:xfrm>
                  <a:off x="6711676" y="1122205"/>
                  <a:ext cx="408688" cy="2647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45" h="4162" extrusionOk="0">
                      <a:moveTo>
                        <a:pt x="902" y="1"/>
                      </a:moveTo>
                      <a:cubicBezTo>
                        <a:pt x="492" y="1"/>
                        <a:pt x="0" y="320"/>
                        <a:pt x="269" y="656"/>
                      </a:cubicBezTo>
                      <a:cubicBezTo>
                        <a:pt x="1448" y="2300"/>
                        <a:pt x="3526" y="2766"/>
                        <a:pt x="4984" y="4068"/>
                      </a:cubicBezTo>
                      <a:cubicBezTo>
                        <a:pt x="5069" y="4133"/>
                        <a:pt x="5178" y="4162"/>
                        <a:pt x="5293" y="4162"/>
                      </a:cubicBezTo>
                      <a:cubicBezTo>
                        <a:pt x="5726" y="4162"/>
                        <a:pt x="6245" y="3760"/>
                        <a:pt x="5853" y="3417"/>
                      </a:cubicBezTo>
                      <a:cubicBezTo>
                        <a:pt x="4457" y="2176"/>
                        <a:pt x="2410" y="1711"/>
                        <a:pt x="1293" y="160"/>
                      </a:cubicBezTo>
                      <a:cubicBezTo>
                        <a:pt x="1207" y="48"/>
                        <a:pt x="1061" y="1"/>
                        <a:pt x="902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8" name="Google Shape;1331;p28">
                  <a:extLst>
                    <a:ext uri="{FF2B5EF4-FFF2-40B4-BE49-F238E27FC236}">
                      <a16:creationId xmlns:a16="http://schemas.microsoft.com/office/drawing/2014/main" id="{0ADA6AD2-5AC7-428F-A84C-EA0B646C2231}"/>
                    </a:ext>
                  </a:extLst>
                </p:cNvPr>
                <p:cNvSpPr/>
                <p:nvPr/>
              </p:nvSpPr>
              <p:spPr>
                <a:xfrm>
                  <a:off x="6648590" y="1300285"/>
                  <a:ext cx="461631" cy="3806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54" h="5985" extrusionOk="0">
                      <a:moveTo>
                        <a:pt x="996" y="0"/>
                      </a:moveTo>
                      <a:cubicBezTo>
                        <a:pt x="579" y="0"/>
                        <a:pt x="0" y="315"/>
                        <a:pt x="241" y="555"/>
                      </a:cubicBezTo>
                      <a:lnTo>
                        <a:pt x="5762" y="5890"/>
                      </a:lnTo>
                      <a:cubicBezTo>
                        <a:pt x="5835" y="5956"/>
                        <a:pt x="5950" y="5984"/>
                        <a:pt x="6079" y="5984"/>
                      </a:cubicBezTo>
                      <a:cubicBezTo>
                        <a:pt x="6494" y="5984"/>
                        <a:pt x="7054" y="5693"/>
                        <a:pt x="6817" y="5456"/>
                      </a:cubicBezTo>
                      <a:lnTo>
                        <a:pt x="1295" y="90"/>
                      </a:lnTo>
                      <a:cubicBezTo>
                        <a:pt x="1225" y="27"/>
                        <a:pt x="1117" y="0"/>
                        <a:pt x="996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9" name="Google Shape;1332;p28">
                  <a:extLst>
                    <a:ext uri="{FF2B5EF4-FFF2-40B4-BE49-F238E27FC236}">
                      <a16:creationId xmlns:a16="http://schemas.microsoft.com/office/drawing/2014/main" id="{F9ECA221-2F1E-4041-849D-BEC1FF4D7DEB}"/>
                    </a:ext>
                  </a:extLst>
                </p:cNvPr>
                <p:cNvSpPr/>
                <p:nvPr/>
              </p:nvSpPr>
              <p:spPr>
                <a:xfrm>
                  <a:off x="6622020" y="1592145"/>
                  <a:ext cx="492651" cy="3746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28" h="5890" extrusionOk="0">
                      <a:moveTo>
                        <a:pt x="991" y="1"/>
                      </a:moveTo>
                      <a:cubicBezTo>
                        <a:pt x="617" y="1"/>
                        <a:pt x="0" y="308"/>
                        <a:pt x="150" y="433"/>
                      </a:cubicBezTo>
                      <a:lnTo>
                        <a:pt x="6323" y="5830"/>
                      </a:lnTo>
                      <a:cubicBezTo>
                        <a:pt x="6371" y="5872"/>
                        <a:pt x="6447" y="5890"/>
                        <a:pt x="6537" y="5890"/>
                      </a:cubicBezTo>
                      <a:cubicBezTo>
                        <a:pt x="6911" y="5890"/>
                        <a:pt x="7528" y="5583"/>
                        <a:pt x="7378" y="5458"/>
                      </a:cubicBezTo>
                      <a:lnTo>
                        <a:pt x="7378" y="5427"/>
                      </a:lnTo>
                      <a:lnTo>
                        <a:pt x="1205" y="60"/>
                      </a:lnTo>
                      <a:cubicBezTo>
                        <a:pt x="1157" y="19"/>
                        <a:pt x="1081" y="1"/>
                        <a:pt x="991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0" name="Google Shape;1333;p28">
                  <a:extLst>
                    <a:ext uri="{FF2B5EF4-FFF2-40B4-BE49-F238E27FC236}">
                      <a16:creationId xmlns:a16="http://schemas.microsoft.com/office/drawing/2014/main" id="{4433F5A5-5A7F-45E1-90C8-C4D07815632D}"/>
                    </a:ext>
                  </a:extLst>
                </p:cNvPr>
                <p:cNvSpPr/>
                <p:nvPr/>
              </p:nvSpPr>
              <p:spPr>
                <a:xfrm>
                  <a:off x="6414633" y="1784790"/>
                  <a:ext cx="696177" cy="5163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638" h="8118" extrusionOk="0">
                      <a:moveTo>
                        <a:pt x="1017" y="1"/>
                      </a:moveTo>
                      <a:cubicBezTo>
                        <a:pt x="606" y="1"/>
                        <a:pt x="0" y="338"/>
                        <a:pt x="248" y="537"/>
                      </a:cubicBezTo>
                      <a:cubicBezTo>
                        <a:pt x="3350" y="2956"/>
                        <a:pt x="6390" y="5438"/>
                        <a:pt x="9337" y="8043"/>
                      </a:cubicBezTo>
                      <a:cubicBezTo>
                        <a:pt x="9402" y="8095"/>
                        <a:pt x="9499" y="8117"/>
                        <a:pt x="9609" y="8117"/>
                      </a:cubicBezTo>
                      <a:cubicBezTo>
                        <a:pt x="10028" y="8117"/>
                        <a:pt x="10637" y="7799"/>
                        <a:pt x="10392" y="7578"/>
                      </a:cubicBezTo>
                      <a:cubicBezTo>
                        <a:pt x="7414" y="5003"/>
                        <a:pt x="4374" y="2491"/>
                        <a:pt x="1272" y="71"/>
                      </a:cubicBezTo>
                      <a:cubicBezTo>
                        <a:pt x="1210" y="22"/>
                        <a:pt x="1119" y="1"/>
                        <a:pt x="1017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1" name="Google Shape;1334;p28">
                  <a:extLst>
                    <a:ext uri="{FF2B5EF4-FFF2-40B4-BE49-F238E27FC236}">
                      <a16:creationId xmlns:a16="http://schemas.microsoft.com/office/drawing/2014/main" id="{5394F735-2CB9-4A83-AC4E-4EB98F8EA973}"/>
                    </a:ext>
                  </a:extLst>
                </p:cNvPr>
                <p:cNvSpPr/>
                <p:nvPr/>
              </p:nvSpPr>
              <p:spPr>
                <a:xfrm>
                  <a:off x="6425693" y="2182226"/>
                  <a:ext cx="616534" cy="4208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421" h="6617" extrusionOk="0">
                      <a:moveTo>
                        <a:pt x="952" y="0"/>
                      </a:moveTo>
                      <a:cubicBezTo>
                        <a:pt x="585" y="0"/>
                        <a:pt x="0" y="295"/>
                        <a:pt x="48" y="367"/>
                      </a:cubicBezTo>
                      <a:cubicBezTo>
                        <a:pt x="2127" y="3004"/>
                        <a:pt x="5508" y="4710"/>
                        <a:pt x="8237" y="6571"/>
                      </a:cubicBezTo>
                      <a:cubicBezTo>
                        <a:pt x="8280" y="6603"/>
                        <a:pt x="8344" y="6617"/>
                        <a:pt x="8420" y="6617"/>
                      </a:cubicBezTo>
                      <a:cubicBezTo>
                        <a:pt x="8784" y="6617"/>
                        <a:pt x="9420" y="6302"/>
                        <a:pt x="9292" y="6199"/>
                      </a:cubicBezTo>
                      <a:lnTo>
                        <a:pt x="9292" y="6199"/>
                      </a:lnTo>
                      <a:lnTo>
                        <a:pt x="9292" y="6230"/>
                      </a:lnTo>
                      <a:cubicBezTo>
                        <a:pt x="6624" y="4369"/>
                        <a:pt x="3243" y="2663"/>
                        <a:pt x="1196" y="88"/>
                      </a:cubicBezTo>
                      <a:cubicBezTo>
                        <a:pt x="1147" y="25"/>
                        <a:pt x="1059" y="0"/>
                        <a:pt x="952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2" name="Google Shape;1335;p28">
                  <a:extLst>
                    <a:ext uri="{FF2B5EF4-FFF2-40B4-BE49-F238E27FC236}">
                      <a16:creationId xmlns:a16="http://schemas.microsoft.com/office/drawing/2014/main" id="{06D389E1-A84B-4184-9FB9-705D8ED76397}"/>
                    </a:ext>
                  </a:extLst>
                </p:cNvPr>
                <p:cNvSpPr/>
                <p:nvPr/>
              </p:nvSpPr>
              <p:spPr>
                <a:xfrm>
                  <a:off x="6428376" y="2415638"/>
                  <a:ext cx="585318" cy="4036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44" h="6347" extrusionOk="0">
                      <a:moveTo>
                        <a:pt x="989" y="1"/>
                      </a:moveTo>
                      <a:cubicBezTo>
                        <a:pt x="598" y="1"/>
                        <a:pt x="0" y="288"/>
                        <a:pt x="193" y="482"/>
                      </a:cubicBezTo>
                      <a:cubicBezTo>
                        <a:pt x="2396" y="2653"/>
                        <a:pt x="4908" y="4918"/>
                        <a:pt x="7700" y="6313"/>
                      </a:cubicBezTo>
                      <a:cubicBezTo>
                        <a:pt x="7741" y="6336"/>
                        <a:pt x="7798" y="6346"/>
                        <a:pt x="7864" y="6346"/>
                      </a:cubicBezTo>
                      <a:cubicBezTo>
                        <a:pt x="8248" y="6346"/>
                        <a:pt x="8944" y="6002"/>
                        <a:pt x="8600" y="5817"/>
                      </a:cubicBezTo>
                      <a:cubicBezTo>
                        <a:pt x="5901" y="4452"/>
                        <a:pt x="3419" y="2188"/>
                        <a:pt x="1248" y="79"/>
                      </a:cubicBezTo>
                      <a:cubicBezTo>
                        <a:pt x="1193" y="24"/>
                        <a:pt x="1099" y="1"/>
                        <a:pt x="989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3" name="Google Shape;1336;p28">
                  <a:extLst>
                    <a:ext uri="{FF2B5EF4-FFF2-40B4-BE49-F238E27FC236}">
                      <a16:creationId xmlns:a16="http://schemas.microsoft.com/office/drawing/2014/main" id="{44808946-E600-467A-8DE8-E90E4E14F18E}"/>
                    </a:ext>
                  </a:extLst>
                </p:cNvPr>
                <p:cNvSpPr/>
                <p:nvPr/>
              </p:nvSpPr>
              <p:spPr>
                <a:xfrm>
                  <a:off x="6480664" y="2846910"/>
                  <a:ext cx="492847" cy="3627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31" h="5703" extrusionOk="0">
                      <a:moveTo>
                        <a:pt x="1028" y="1"/>
                      </a:moveTo>
                      <a:cubicBezTo>
                        <a:pt x="632" y="1"/>
                        <a:pt x="0" y="318"/>
                        <a:pt x="201" y="494"/>
                      </a:cubicBezTo>
                      <a:lnTo>
                        <a:pt x="6281" y="5643"/>
                      </a:lnTo>
                      <a:cubicBezTo>
                        <a:pt x="6328" y="5685"/>
                        <a:pt x="6405" y="5702"/>
                        <a:pt x="6496" y="5702"/>
                      </a:cubicBezTo>
                      <a:cubicBezTo>
                        <a:pt x="6883" y="5702"/>
                        <a:pt x="7530" y="5385"/>
                        <a:pt x="7304" y="5209"/>
                      </a:cubicBezTo>
                      <a:lnTo>
                        <a:pt x="1256" y="60"/>
                      </a:lnTo>
                      <a:cubicBezTo>
                        <a:pt x="1202" y="18"/>
                        <a:pt x="1122" y="1"/>
                        <a:pt x="1028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4" name="Google Shape;1337;p28">
                  <a:extLst>
                    <a:ext uri="{FF2B5EF4-FFF2-40B4-BE49-F238E27FC236}">
                      <a16:creationId xmlns:a16="http://schemas.microsoft.com/office/drawing/2014/main" id="{BDD55691-AE75-4F7F-B36C-714E5910C388}"/>
                    </a:ext>
                  </a:extLst>
                </p:cNvPr>
                <p:cNvSpPr/>
                <p:nvPr/>
              </p:nvSpPr>
              <p:spPr>
                <a:xfrm>
                  <a:off x="6316862" y="3158423"/>
                  <a:ext cx="654425" cy="3421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00" h="5380" extrusionOk="0">
                      <a:moveTo>
                        <a:pt x="1052" y="0"/>
                      </a:moveTo>
                      <a:cubicBezTo>
                        <a:pt x="665" y="0"/>
                        <a:pt x="0" y="355"/>
                        <a:pt x="160" y="435"/>
                      </a:cubicBezTo>
                      <a:lnTo>
                        <a:pt x="8815" y="5336"/>
                      </a:lnTo>
                      <a:cubicBezTo>
                        <a:pt x="8861" y="5367"/>
                        <a:pt x="8924" y="5380"/>
                        <a:pt x="8997" y="5380"/>
                      </a:cubicBezTo>
                      <a:cubicBezTo>
                        <a:pt x="9370" y="5380"/>
                        <a:pt x="9999" y="5042"/>
                        <a:pt x="9869" y="4964"/>
                      </a:cubicBezTo>
                      <a:lnTo>
                        <a:pt x="1215" y="32"/>
                      </a:lnTo>
                      <a:cubicBezTo>
                        <a:pt x="1171" y="10"/>
                        <a:pt x="1115" y="0"/>
                        <a:pt x="1052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5" name="Google Shape;1338;p28">
                  <a:extLst>
                    <a:ext uri="{FF2B5EF4-FFF2-40B4-BE49-F238E27FC236}">
                      <a16:creationId xmlns:a16="http://schemas.microsoft.com/office/drawing/2014/main" id="{99952F6D-F097-4507-9FA8-EF3FD8033504}"/>
                    </a:ext>
                  </a:extLst>
                </p:cNvPr>
                <p:cNvSpPr/>
                <p:nvPr/>
              </p:nvSpPr>
              <p:spPr>
                <a:xfrm>
                  <a:off x="6421504" y="3412187"/>
                  <a:ext cx="553251" cy="346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54" h="5453" extrusionOk="0">
                      <a:moveTo>
                        <a:pt x="1067" y="0"/>
                      </a:moveTo>
                      <a:cubicBezTo>
                        <a:pt x="662" y="0"/>
                        <a:pt x="0" y="367"/>
                        <a:pt x="392" y="602"/>
                      </a:cubicBezTo>
                      <a:cubicBezTo>
                        <a:pt x="2780" y="1997"/>
                        <a:pt x="5044" y="3610"/>
                        <a:pt x="7154" y="5378"/>
                      </a:cubicBezTo>
                      <a:cubicBezTo>
                        <a:pt x="7219" y="5431"/>
                        <a:pt x="7317" y="5453"/>
                        <a:pt x="7428" y="5453"/>
                      </a:cubicBezTo>
                      <a:cubicBezTo>
                        <a:pt x="7846" y="5453"/>
                        <a:pt x="8453" y="5140"/>
                        <a:pt x="8208" y="4944"/>
                      </a:cubicBezTo>
                      <a:cubicBezTo>
                        <a:pt x="6037" y="3114"/>
                        <a:pt x="3711" y="1470"/>
                        <a:pt x="1260" y="43"/>
                      </a:cubicBezTo>
                      <a:cubicBezTo>
                        <a:pt x="1211" y="14"/>
                        <a:pt x="1143" y="0"/>
                        <a:pt x="1067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" name="Google Shape;1339;p28">
                  <a:extLst>
                    <a:ext uri="{FF2B5EF4-FFF2-40B4-BE49-F238E27FC236}">
                      <a16:creationId xmlns:a16="http://schemas.microsoft.com/office/drawing/2014/main" id="{411ADC9C-AB8D-4930-9EDC-5762F109A127}"/>
                    </a:ext>
                  </a:extLst>
                </p:cNvPr>
                <p:cNvSpPr/>
                <p:nvPr/>
              </p:nvSpPr>
              <p:spPr>
                <a:xfrm>
                  <a:off x="6479617" y="3713841"/>
                  <a:ext cx="559599" cy="3756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51" h="5907" extrusionOk="0">
                      <a:moveTo>
                        <a:pt x="1014" y="0"/>
                      </a:moveTo>
                      <a:cubicBezTo>
                        <a:pt x="633" y="0"/>
                        <a:pt x="1" y="316"/>
                        <a:pt x="155" y="418"/>
                      </a:cubicBezTo>
                      <a:cubicBezTo>
                        <a:pt x="2636" y="2093"/>
                        <a:pt x="5025" y="3893"/>
                        <a:pt x="7320" y="5847"/>
                      </a:cubicBezTo>
                      <a:cubicBezTo>
                        <a:pt x="7368" y="5889"/>
                        <a:pt x="7445" y="5906"/>
                        <a:pt x="7537" y="5906"/>
                      </a:cubicBezTo>
                      <a:cubicBezTo>
                        <a:pt x="7918" y="5906"/>
                        <a:pt x="8550" y="5600"/>
                        <a:pt x="8375" y="5474"/>
                      </a:cubicBezTo>
                      <a:cubicBezTo>
                        <a:pt x="6080" y="3520"/>
                        <a:pt x="3691" y="1690"/>
                        <a:pt x="1210" y="46"/>
                      </a:cubicBezTo>
                      <a:cubicBezTo>
                        <a:pt x="1161" y="14"/>
                        <a:pt x="1093" y="0"/>
                        <a:pt x="1014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" name="Google Shape;1340;p28">
                  <a:extLst>
                    <a:ext uri="{FF2B5EF4-FFF2-40B4-BE49-F238E27FC236}">
                      <a16:creationId xmlns:a16="http://schemas.microsoft.com/office/drawing/2014/main" id="{B17EBDDF-ADAB-4938-8EE1-58A44E7AF445}"/>
                    </a:ext>
                  </a:extLst>
                </p:cNvPr>
                <p:cNvSpPr/>
                <p:nvPr/>
              </p:nvSpPr>
              <p:spPr>
                <a:xfrm>
                  <a:off x="6484984" y="3907313"/>
                  <a:ext cx="565358" cy="3726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39" h="5860" extrusionOk="0">
                      <a:moveTo>
                        <a:pt x="1007" y="0"/>
                      </a:moveTo>
                      <a:cubicBezTo>
                        <a:pt x="634" y="0"/>
                        <a:pt x="0" y="338"/>
                        <a:pt x="104" y="416"/>
                      </a:cubicBezTo>
                      <a:cubicBezTo>
                        <a:pt x="2617" y="2122"/>
                        <a:pt x="5067" y="3921"/>
                        <a:pt x="7456" y="5814"/>
                      </a:cubicBezTo>
                      <a:cubicBezTo>
                        <a:pt x="7493" y="5845"/>
                        <a:pt x="7553" y="5859"/>
                        <a:pt x="7626" y="5859"/>
                      </a:cubicBezTo>
                      <a:cubicBezTo>
                        <a:pt x="7979" y="5859"/>
                        <a:pt x="8639" y="5539"/>
                        <a:pt x="8510" y="5410"/>
                      </a:cubicBezTo>
                      <a:cubicBezTo>
                        <a:pt x="6122" y="3549"/>
                        <a:pt x="3671" y="1750"/>
                        <a:pt x="1190" y="44"/>
                      </a:cubicBezTo>
                      <a:cubicBezTo>
                        <a:pt x="1144" y="13"/>
                        <a:pt x="1081" y="0"/>
                        <a:pt x="1007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" name="Google Shape;1341;p28">
                  <a:extLst>
                    <a:ext uri="{FF2B5EF4-FFF2-40B4-BE49-F238E27FC236}">
                      <a16:creationId xmlns:a16="http://schemas.microsoft.com/office/drawing/2014/main" id="{F9F01ED0-B50B-4DBF-ACB9-6FB3E87E8E70}"/>
                    </a:ext>
                  </a:extLst>
                </p:cNvPr>
                <p:cNvSpPr/>
                <p:nvPr/>
              </p:nvSpPr>
              <p:spPr>
                <a:xfrm>
                  <a:off x="6481384" y="4136845"/>
                  <a:ext cx="601940" cy="3868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98" h="6082" extrusionOk="0">
                      <a:moveTo>
                        <a:pt x="1110" y="0"/>
                      </a:moveTo>
                      <a:cubicBezTo>
                        <a:pt x="719" y="0"/>
                        <a:pt x="1" y="344"/>
                        <a:pt x="345" y="530"/>
                      </a:cubicBezTo>
                      <a:cubicBezTo>
                        <a:pt x="3075" y="2080"/>
                        <a:pt x="5618" y="3911"/>
                        <a:pt x="7945" y="6020"/>
                      </a:cubicBezTo>
                      <a:cubicBezTo>
                        <a:pt x="8001" y="6063"/>
                        <a:pt x="8086" y="6082"/>
                        <a:pt x="8186" y="6082"/>
                      </a:cubicBezTo>
                      <a:cubicBezTo>
                        <a:pt x="8583" y="6082"/>
                        <a:pt x="9198" y="5784"/>
                        <a:pt x="8999" y="5586"/>
                      </a:cubicBezTo>
                      <a:cubicBezTo>
                        <a:pt x="6611" y="3476"/>
                        <a:pt x="4036" y="1615"/>
                        <a:pt x="1276" y="33"/>
                      </a:cubicBezTo>
                      <a:cubicBezTo>
                        <a:pt x="1235" y="11"/>
                        <a:pt x="1177" y="0"/>
                        <a:pt x="111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6" name="Google Shape;1342;p28">
              <a:extLst>
                <a:ext uri="{FF2B5EF4-FFF2-40B4-BE49-F238E27FC236}">
                  <a16:creationId xmlns:a16="http://schemas.microsoft.com/office/drawing/2014/main" id="{83A811C3-9001-40F6-B2BB-B924C8BC34B4}"/>
                </a:ext>
              </a:extLst>
            </p:cNvPr>
            <p:cNvGrpSpPr/>
            <p:nvPr/>
          </p:nvGrpSpPr>
          <p:grpSpPr>
            <a:xfrm>
              <a:off x="5129798" y="2000123"/>
              <a:ext cx="1028716" cy="2615185"/>
              <a:chOff x="5205998" y="1961373"/>
              <a:chExt cx="1028716" cy="2615185"/>
            </a:xfrm>
          </p:grpSpPr>
          <p:sp>
            <p:nvSpPr>
              <p:cNvPr id="35" name="Google Shape;1343;p28">
                <a:extLst>
                  <a:ext uri="{FF2B5EF4-FFF2-40B4-BE49-F238E27FC236}">
                    <a16:creationId xmlns:a16="http://schemas.microsoft.com/office/drawing/2014/main" id="{6D054A31-8729-481E-97DB-43DEB81EE0A5}"/>
                  </a:ext>
                </a:extLst>
              </p:cNvPr>
              <p:cNvSpPr/>
              <p:nvPr/>
            </p:nvSpPr>
            <p:spPr>
              <a:xfrm>
                <a:off x="5313004" y="2025700"/>
                <a:ext cx="896855" cy="2529046"/>
              </a:xfrm>
              <a:custGeom>
                <a:avLst/>
                <a:gdLst/>
                <a:ahLst/>
                <a:cxnLst/>
                <a:rect l="l" t="t" r="r" b="b"/>
                <a:pathLst>
                  <a:path w="18745" h="54391" extrusionOk="0">
                    <a:moveTo>
                      <a:pt x="10083" y="1"/>
                    </a:moveTo>
                    <a:cubicBezTo>
                      <a:pt x="7374" y="1"/>
                      <a:pt x="5037" y="3020"/>
                      <a:pt x="5801" y="5648"/>
                    </a:cubicBezTo>
                    <a:cubicBezTo>
                      <a:pt x="6080" y="6579"/>
                      <a:pt x="6639" y="7448"/>
                      <a:pt x="6515" y="8409"/>
                    </a:cubicBezTo>
                    <a:cubicBezTo>
                      <a:pt x="6205" y="10736"/>
                      <a:pt x="2327" y="10984"/>
                      <a:pt x="1738" y="13248"/>
                    </a:cubicBezTo>
                    <a:cubicBezTo>
                      <a:pt x="1117" y="15792"/>
                      <a:pt x="5150" y="18118"/>
                      <a:pt x="3878" y="20383"/>
                    </a:cubicBezTo>
                    <a:cubicBezTo>
                      <a:pt x="3537" y="21003"/>
                      <a:pt x="2885" y="21344"/>
                      <a:pt x="2296" y="21747"/>
                    </a:cubicBezTo>
                    <a:cubicBezTo>
                      <a:pt x="1335" y="22399"/>
                      <a:pt x="466" y="23360"/>
                      <a:pt x="528" y="24508"/>
                    </a:cubicBezTo>
                    <a:cubicBezTo>
                      <a:pt x="714" y="26866"/>
                      <a:pt x="4561" y="27486"/>
                      <a:pt x="4809" y="29812"/>
                    </a:cubicBezTo>
                    <a:cubicBezTo>
                      <a:pt x="5088" y="32480"/>
                      <a:pt x="559" y="33380"/>
                      <a:pt x="280" y="36016"/>
                    </a:cubicBezTo>
                    <a:cubicBezTo>
                      <a:pt x="1" y="38870"/>
                      <a:pt x="4747" y="40080"/>
                      <a:pt x="4747" y="42965"/>
                    </a:cubicBezTo>
                    <a:cubicBezTo>
                      <a:pt x="4747" y="44981"/>
                      <a:pt x="2265" y="46315"/>
                      <a:pt x="2048" y="48331"/>
                    </a:cubicBezTo>
                    <a:cubicBezTo>
                      <a:pt x="1924" y="49572"/>
                      <a:pt x="2699" y="50719"/>
                      <a:pt x="3599" y="51588"/>
                    </a:cubicBezTo>
                    <a:cubicBezTo>
                      <a:pt x="4871" y="52798"/>
                      <a:pt x="6484" y="53635"/>
                      <a:pt x="8221" y="54038"/>
                    </a:cubicBezTo>
                    <a:lnTo>
                      <a:pt x="8159" y="53604"/>
                    </a:lnTo>
                    <a:lnTo>
                      <a:pt x="8159" y="53604"/>
                    </a:lnTo>
                    <a:cubicBezTo>
                      <a:pt x="9136" y="54149"/>
                      <a:pt x="10126" y="54390"/>
                      <a:pt x="11072" y="54390"/>
                    </a:cubicBezTo>
                    <a:cubicBezTo>
                      <a:pt x="15355" y="54390"/>
                      <a:pt x="18745" y="49440"/>
                      <a:pt x="15976" y="45198"/>
                    </a:cubicBezTo>
                    <a:cubicBezTo>
                      <a:pt x="14921" y="43647"/>
                      <a:pt x="13060" y="42251"/>
                      <a:pt x="13370" y="40390"/>
                    </a:cubicBezTo>
                    <a:cubicBezTo>
                      <a:pt x="13711" y="38436"/>
                      <a:pt x="16410" y="37319"/>
                      <a:pt x="16286" y="35334"/>
                    </a:cubicBezTo>
                    <a:cubicBezTo>
                      <a:pt x="16162" y="33659"/>
                      <a:pt x="14052" y="32697"/>
                      <a:pt x="13835" y="31022"/>
                    </a:cubicBezTo>
                    <a:cubicBezTo>
                      <a:pt x="13525" y="28541"/>
                      <a:pt x="17465" y="27114"/>
                      <a:pt x="17185" y="24632"/>
                    </a:cubicBezTo>
                    <a:cubicBezTo>
                      <a:pt x="16968" y="22709"/>
                      <a:pt x="14208" y="21592"/>
                      <a:pt x="14332" y="19700"/>
                    </a:cubicBezTo>
                    <a:cubicBezTo>
                      <a:pt x="14425" y="17777"/>
                      <a:pt x="17185" y="17032"/>
                      <a:pt x="17589" y="15140"/>
                    </a:cubicBezTo>
                    <a:cubicBezTo>
                      <a:pt x="18116" y="12411"/>
                      <a:pt x="13277" y="11077"/>
                      <a:pt x="13432" y="8285"/>
                    </a:cubicBezTo>
                    <a:cubicBezTo>
                      <a:pt x="13463" y="7448"/>
                      <a:pt x="13959" y="6703"/>
                      <a:pt x="14239" y="5897"/>
                    </a:cubicBezTo>
                    <a:cubicBezTo>
                      <a:pt x="15169" y="3291"/>
                      <a:pt x="12967" y="96"/>
                      <a:pt x="10206" y="3"/>
                    </a:cubicBezTo>
                    <a:cubicBezTo>
                      <a:pt x="10165" y="2"/>
                      <a:pt x="10124" y="1"/>
                      <a:pt x="1008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36" name="Google Shape;1344;p28">
                <a:extLst>
                  <a:ext uri="{FF2B5EF4-FFF2-40B4-BE49-F238E27FC236}">
                    <a16:creationId xmlns:a16="http://schemas.microsoft.com/office/drawing/2014/main" id="{9DA11656-7FD2-4822-85ED-E2C6E6F710E0}"/>
                  </a:ext>
                </a:extLst>
              </p:cNvPr>
              <p:cNvGrpSpPr/>
              <p:nvPr/>
            </p:nvGrpSpPr>
            <p:grpSpPr>
              <a:xfrm flipH="1">
                <a:off x="5205998" y="1961373"/>
                <a:ext cx="1028716" cy="2615185"/>
                <a:chOff x="6316862" y="1038253"/>
                <a:chExt cx="1407079" cy="3577055"/>
              </a:xfrm>
            </p:grpSpPr>
            <p:sp>
              <p:nvSpPr>
                <p:cNvPr id="37" name="Google Shape;1345;p28">
                  <a:extLst>
                    <a:ext uri="{FF2B5EF4-FFF2-40B4-BE49-F238E27FC236}">
                      <a16:creationId xmlns:a16="http://schemas.microsoft.com/office/drawing/2014/main" id="{79D447FB-60CA-4614-8031-5D6BB163A6BA}"/>
                    </a:ext>
                  </a:extLst>
                </p:cNvPr>
                <p:cNvSpPr/>
                <p:nvPr/>
              </p:nvSpPr>
              <p:spPr>
                <a:xfrm>
                  <a:off x="6863241" y="1038253"/>
                  <a:ext cx="295080" cy="35770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09" h="56243" extrusionOk="0">
                      <a:moveTo>
                        <a:pt x="4067" y="1"/>
                      </a:moveTo>
                      <a:cubicBezTo>
                        <a:pt x="3756" y="1"/>
                        <a:pt x="3372" y="164"/>
                        <a:pt x="3320" y="425"/>
                      </a:cubicBezTo>
                      <a:cubicBezTo>
                        <a:pt x="2854" y="2721"/>
                        <a:pt x="2544" y="5078"/>
                        <a:pt x="2389" y="7405"/>
                      </a:cubicBezTo>
                      <a:cubicBezTo>
                        <a:pt x="2265" y="9700"/>
                        <a:pt x="2637" y="11933"/>
                        <a:pt x="2668" y="14198"/>
                      </a:cubicBezTo>
                      <a:cubicBezTo>
                        <a:pt x="2699" y="18913"/>
                        <a:pt x="1707" y="23628"/>
                        <a:pt x="1055" y="28281"/>
                      </a:cubicBezTo>
                      <a:cubicBezTo>
                        <a:pt x="466" y="32685"/>
                        <a:pt x="0" y="37152"/>
                        <a:pt x="342" y="41588"/>
                      </a:cubicBezTo>
                      <a:cubicBezTo>
                        <a:pt x="714" y="46396"/>
                        <a:pt x="2575" y="51018"/>
                        <a:pt x="2327" y="55888"/>
                      </a:cubicBezTo>
                      <a:cubicBezTo>
                        <a:pt x="2327" y="56135"/>
                        <a:pt x="2545" y="56242"/>
                        <a:pt x="2792" y="56242"/>
                      </a:cubicBezTo>
                      <a:cubicBezTo>
                        <a:pt x="3102" y="56242"/>
                        <a:pt x="3457" y="56071"/>
                        <a:pt x="3475" y="55795"/>
                      </a:cubicBezTo>
                      <a:lnTo>
                        <a:pt x="3475" y="55826"/>
                      </a:lnTo>
                      <a:cubicBezTo>
                        <a:pt x="3661" y="51483"/>
                        <a:pt x="2203" y="47388"/>
                        <a:pt x="1645" y="43139"/>
                      </a:cubicBezTo>
                      <a:cubicBezTo>
                        <a:pt x="993" y="38176"/>
                        <a:pt x="1520" y="33151"/>
                        <a:pt x="2203" y="28219"/>
                      </a:cubicBezTo>
                      <a:cubicBezTo>
                        <a:pt x="2823" y="23659"/>
                        <a:pt x="3754" y="19068"/>
                        <a:pt x="3785" y="14477"/>
                      </a:cubicBezTo>
                      <a:cubicBezTo>
                        <a:pt x="3785" y="12213"/>
                        <a:pt x="3444" y="9979"/>
                        <a:pt x="3506" y="7715"/>
                      </a:cubicBezTo>
                      <a:cubicBezTo>
                        <a:pt x="3630" y="5233"/>
                        <a:pt x="3940" y="2752"/>
                        <a:pt x="4467" y="332"/>
                      </a:cubicBezTo>
                      <a:cubicBezTo>
                        <a:pt x="4508" y="101"/>
                        <a:pt x="4310" y="1"/>
                        <a:pt x="4067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" name="Google Shape;1346;p28">
                  <a:extLst>
                    <a:ext uri="{FF2B5EF4-FFF2-40B4-BE49-F238E27FC236}">
                      <a16:creationId xmlns:a16="http://schemas.microsoft.com/office/drawing/2014/main" id="{C18AE51D-553B-49C2-8866-EB9EEB141407}"/>
                    </a:ext>
                  </a:extLst>
                </p:cNvPr>
                <p:cNvSpPr/>
                <p:nvPr/>
              </p:nvSpPr>
              <p:spPr>
                <a:xfrm>
                  <a:off x="7030381" y="1108722"/>
                  <a:ext cx="318967" cy="3431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74" h="5396" extrusionOk="0">
                      <a:moveTo>
                        <a:pt x="4661" y="1"/>
                      </a:moveTo>
                      <a:cubicBezTo>
                        <a:pt x="4403" y="1"/>
                        <a:pt x="3927" y="96"/>
                        <a:pt x="3805" y="217"/>
                      </a:cubicBezTo>
                      <a:cubicBezTo>
                        <a:pt x="2285" y="1706"/>
                        <a:pt x="1014" y="3443"/>
                        <a:pt x="21" y="5335"/>
                      </a:cubicBezTo>
                      <a:cubicBezTo>
                        <a:pt x="1" y="5375"/>
                        <a:pt x="95" y="5396"/>
                        <a:pt x="236" y="5396"/>
                      </a:cubicBezTo>
                      <a:cubicBezTo>
                        <a:pt x="529" y="5396"/>
                        <a:pt x="1023" y="5306"/>
                        <a:pt x="1107" y="5118"/>
                      </a:cubicBezTo>
                      <a:lnTo>
                        <a:pt x="1107" y="5149"/>
                      </a:lnTo>
                      <a:cubicBezTo>
                        <a:pt x="2068" y="3288"/>
                        <a:pt x="3340" y="1582"/>
                        <a:pt x="4798" y="93"/>
                      </a:cubicBezTo>
                      <a:cubicBezTo>
                        <a:pt x="4874" y="28"/>
                        <a:pt x="4799" y="1"/>
                        <a:pt x="4661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" name="Google Shape;1347;p28">
                  <a:extLst>
                    <a:ext uri="{FF2B5EF4-FFF2-40B4-BE49-F238E27FC236}">
                      <a16:creationId xmlns:a16="http://schemas.microsoft.com/office/drawing/2014/main" id="{B2BA1530-E4CB-40A5-9082-0455597C5C31}"/>
                    </a:ext>
                  </a:extLst>
                </p:cNvPr>
                <p:cNvSpPr/>
                <p:nvPr/>
              </p:nvSpPr>
              <p:spPr>
                <a:xfrm>
                  <a:off x="7052043" y="1253857"/>
                  <a:ext cx="413531" cy="4324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19" h="6799" extrusionOk="0">
                      <a:moveTo>
                        <a:pt x="5704" y="1"/>
                      </a:moveTo>
                      <a:cubicBezTo>
                        <a:pt x="5484" y="1"/>
                        <a:pt x="5241" y="58"/>
                        <a:pt x="5118" y="168"/>
                      </a:cubicBezTo>
                      <a:cubicBezTo>
                        <a:pt x="3164" y="2029"/>
                        <a:pt x="1706" y="4294"/>
                        <a:pt x="155" y="6465"/>
                      </a:cubicBezTo>
                      <a:cubicBezTo>
                        <a:pt x="0" y="6698"/>
                        <a:pt x="210" y="6799"/>
                        <a:pt x="485" y="6799"/>
                      </a:cubicBezTo>
                      <a:cubicBezTo>
                        <a:pt x="760" y="6799"/>
                        <a:pt x="1101" y="6698"/>
                        <a:pt x="1210" y="6527"/>
                      </a:cubicBezTo>
                      <a:cubicBezTo>
                        <a:pt x="2730" y="4418"/>
                        <a:pt x="4157" y="2216"/>
                        <a:pt x="6018" y="416"/>
                      </a:cubicBezTo>
                      <a:cubicBezTo>
                        <a:pt x="6318" y="135"/>
                        <a:pt x="6039" y="1"/>
                        <a:pt x="5704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" name="Google Shape;1348;p28">
                  <a:extLst>
                    <a:ext uri="{FF2B5EF4-FFF2-40B4-BE49-F238E27FC236}">
                      <a16:creationId xmlns:a16="http://schemas.microsoft.com/office/drawing/2014/main" id="{A47A6335-4CCF-4188-A186-AD9799CC8EEF}"/>
                    </a:ext>
                  </a:extLst>
                </p:cNvPr>
                <p:cNvSpPr/>
                <p:nvPr/>
              </p:nvSpPr>
              <p:spPr>
                <a:xfrm>
                  <a:off x="7054726" y="1647096"/>
                  <a:ext cx="368114" cy="3653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25" h="5745" extrusionOk="0">
                      <a:moveTo>
                        <a:pt x="5408" y="1"/>
                      </a:moveTo>
                      <a:cubicBezTo>
                        <a:pt x="5130" y="1"/>
                        <a:pt x="4646" y="61"/>
                        <a:pt x="4519" y="251"/>
                      </a:cubicBezTo>
                      <a:lnTo>
                        <a:pt x="21" y="5711"/>
                      </a:lnTo>
                      <a:cubicBezTo>
                        <a:pt x="1" y="5731"/>
                        <a:pt x="94" y="5745"/>
                        <a:pt x="234" y="5745"/>
                      </a:cubicBezTo>
                      <a:cubicBezTo>
                        <a:pt x="514" y="5745"/>
                        <a:pt x="983" y="5690"/>
                        <a:pt x="1107" y="5524"/>
                      </a:cubicBezTo>
                      <a:lnTo>
                        <a:pt x="5605" y="34"/>
                      </a:lnTo>
                      <a:cubicBezTo>
                        <a:pt x="5625" y="14"/>
                        <a:pt x="5539" y="1"/>
                        <a:pt x="5408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" name="Google Shape;1349;p28">
                  <a:extLst>
                    <a:ext uri="{FF2B5EF4-FFF2-40B4-BE49-F238E27FC236}">
                      <a16:creationId xmlns:a16="http://schemas.microsoft.com/office/drawing/2014/main" id="{17EB174E-3032-4885-860E-1458CBD9FE33}"/>
                    </a:ext>
                  </a:extLst>
                </p:cNvPr>
                <p:cNvSpPr/>
                <p:nvPr/>
              </p:nvSpPr>
              <p:spPr>
                <a:xfrm>
                  <a:off x="7032737" y="1856531"/>
                  <a:ext cx="493044" cy="4385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34" h="6896" extrusionOk="0">
                      <a:moveTo>
                        <a:pt x="7190" y="0"/>
                      </a:moveTo>
                      <a:cubicBezTo>
                        <a:pt x="6904" y="0"/>
                        <a:pt x="6483" y="102"/>
                        <a:pt x="6375" y="246"/>
                      </a:cubicBezTo>
                      <a:cubicBezTo>
                        <a:pt x="5289" y="1642"/>
                        <a:pt x="4266" y="3348"/>
                        <a:pt x="2808" y="4434"/>
                      </a:cubicBezTo>
                      <a:cubicBezTo>
                        <a:pt x="1784" y="5178"/>
                        <a:pt x="730" y="5675"/>
                        <a:pt x="47" y="6791"/>
                      </a:cubicBezTo>
                      <a:cubicBezTo>
                        <a:pt x="1" y="6861"/>
                        <a:pt x="120" y="6896"/>
                        <a:pt x="297" y="6896"/>
                      </a:cubicBezTo>
                      <a:cubicBezTo>
                        <a:pt x="592" y="6896"/>
                        <a:pt x="1047" y="6799"/>
                        <a:pt x="1164" y="6605"/>
                      </a:cubicBezTo>
                      <a:cubicBezTo>
                        <a:pt x="1908" y="5395"/>
                        <a:pt x="3304" y="4930"/>
                        <a:pt x="4328" y="4000"/>
                      </a:cubicBezTo>
                      <a:cubicBezTo>
                        <a:pt x="5507" y="2945"/>
                        <a:pt x="6437" y="1456"/>
                        <a:pt x="7430" y="184"/>
                      </a:cubicBezTo>
                      <a:cubicBezTo>
                        <a:pt x="7534" y="54"/>
                        <a:pt x="7397" y="0"/>
                        <a:pt x="719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2" name="Google Shape;1350;p28">
                  <a:extLst>
                    <a:ext uri="{FF2B5EF4-FFF2-40B4-BE49-F238E27FC236}">
                      <a16:creationId xmlns:a16="http://schemas.microsoft.com/office/drawing/2014/main" id="{F04E9CB1-734B-4616-ACAD-0ACA4543FDAA}"/>
                    </a:ext>
                  </a:extLst>
                </p:cNvPr>
                <p:cNvSpPr/>
                <p:nvPr/>
              </p:nvSpPr>
              <p:spPr>
                <a:xfrm>
                  <a:off x="6970632" y="2030604"/>
                  <a:ext cx="710247" cy="5945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53" h="9349" extrusionOk="0">
                      <a:moveTo>
                        <a:pt x="10195" y="1"/>
                      </a:moveTo>
                      <a:cubicBezTo>
                        <a:pt x="9987" y="1"/>
                        <a:pt x="9767" y="76"/>
                        <a:pt x="9651" y="239"/>
                      </a:cubicBezTo>
                      <a:cubicBezTo>
                        <a:pt x="7200" y="3682"/>
                        <a:pt x="3509" y="5853"/>
                        <a:pt x="407" y="8676"/>
                      </a:cubicBezTo>
                      <a:cubicBezTo>
                        <a:pt x="1" y="9037"/>
                        <a:pt x="366" y="9349"/>
                        <a:pt x="750" y="9349"/>
                      </a:cubicBezTo>
                      <a:cubicBezTo>
                        <a:pt x="894" y="9349"/>
                        <a:pt x="1041" y="9305"/>
                        <a:pt x="1151" y="9203"/>
                      </a:cubicBezTo>
                      <a:lnTo>
                        <a:pt x="1182" y="9172"/>
                      </a:lnTo>
                      <a:cubicBezTo>
                        <a:pt x="4346" y="6319"/>
                        <a:pt x="8100" y="4116"/>
                        <a:pt x="10581" y="580"/>
                      </a:cubicBezTo>
                      <a:cubicBezTo>
                        <a:pt x="10853" y="211"/>
                        <a:pt x="10542" y="1"/>
                        <a:pt x="10195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" name="Google Shape;1351;p28">
                  <a:extLst>
                    <a:ext uri="{FF2B5EF4-FFF2-40B4-BE49-F238E27FC236}">
                      <a16:creationId xmlns:a16="http://schemas.microsoft.com/office/drawing/2014/main" id="{6C7A19DD-102D-4F5F-867E-6ED494192BD2}"/>
                    </a:ext>
                  </a:extLst>
                </p:cNvPr>
                <p:cNvSpPr/>
                <p:nvPr/>
              </p:nvSpPr>
              <p:spPr>
                <a:xfrm>
                  <a:off x="6915203" y="2430839"/>
                  <a:ext cx="620460" cy="4128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481" h="6492" extrusionOk="0">
                      <a:moveTo>
                        <a:pt x="8771" y="1"/>
                      </a:moveTo>
                      <a:cubicBezTo>
                        <a:pt x="8562" y="1"/>
                        <a:pt x="8345" y="49"/>
                        <a:pt x="8233" y="150"/>
                      </a:cubicBezTo>
                      <a:cubicBezTo>
                        <a:pt x="5783" y="2290"/>
                        <a:pt x="3208" y="4213"/>
                        <a:pt x="478" y="5950"/>
                      </a:cubicBezTo>
                      <a:cubicBezTo>
                        <a:pt x="1" y="6246"/>
                        <a:pt x="390" y="6492"/>
                        <a:pt x="791" y="6492"/>
                      </a:cubicBezTo>
                      <a:cubicBezTo>
                        <a:pt x="937" y="6492"/>
                        <a:pt x="1084" y="6459"/>
                        <a:pt x="1192" y="6385"/>
                      </a:cubicBezTo>
                      <a:lnTo>
                        <a:pt x="1192" y="6416"/>
                      </a:lnTo>
                      <a:cubicBezTo>
                        <a:pt x="3983" y="4616"/>
                        <a:pt x="6651" y="2631"/>
                        <a:pt x="9164" y="429"/>
                      </a:cubicBezTo>
                      <a:cubicBezTo>
                        <a:pt x="9481" y="151"/>
                        <a:pt x="9140" y="1"/>
                        <a:pt x="8771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" name="Google Shape;1352;p28">
                  <a:extLst>
                    <a:ext uri="{FF2B5EF4-FFF2-40B4-BE49-F238E27FC236}">
                      <a16:creationId xmlns:a16="http://schemas.microsoft.com/office/drawing/2014/main" id="{3ED4D723-658C-411A-AAA7-D1FE6E8B864C}"/>
                    </a:ext>
                  </a:extLst>
                </p:cNvPr>
                <p:cNvSpPr/>
                <p:nvPr/>
              </p:nvSpPr>
              <p:spPr>
                <a:xfrm>
                  <a:off x="6889222" y="2515045"/>
                  <a:ext cx="834719" cy="7287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55" h="11459" extrusionOk="0">
                      <a:moveTo>
                        <a:pt x="12147" y="1"/>
                      </a:moveTo>
                      <a:cubicBezTo>
                        <a:pt x="11922" y="1"/>
                        <a:pt x="11671" y="66"/>
                        <a:pt x="11546" y="191"/>
                      </a:cubicBezTo>
                      <a:cubicBezTo>
                        <a:pt x="9592" y="2207"/>
                        <a:pt x="7637" y="4192"/>
                        <a:pt x="5559" y="6053"/>
                      </a:cubicBezTo>
                      <a:cubicBezTo>
                        <a:pt x="3729" y="7697"/>
                        <a:pt x="1620" y="9124"/>
                        <a:pt x="162" y="11109"/>
                      </a:cubicBezTo>
                      <a:cubicBezTo>
                        <a:pt x="1" y="11351"/>
                        <a:pt x="224" y="11459"/>
                        <a:pt x="512" y="11459"/>
                      </a:cubicBezTo>
                      <a:cubicBezTo>
                        <a:pt x="777" y="11459"/>
                        <a:pt x="1097" y="11366"/>
                        <a:pt x="1216" y="11202"/>
                      </a:cubicBezTo>
                      <a:cubicBezTo>
                        <a:pt x="2736" y="9093"/>
                        <a:pt x="5094" y="7573"/>
                        <a:pt x="6986" y="5836"/>
                      </a:cubicBezTo>
                      <a:cubicBezTo>
                        <a:pt x="8878" y="4099"/>
                        <a:pt x="10708" y="2300"/>
                        <a:pt x="12477" y="439"/>
                      </a:cubicBezTo>
                      <a:cubicBezTo>
                        <a:pt x="12754" y="142"/>
                        <a:pt x="12479" y="1"/>
                        <a:pt x="12147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5" name="Google Shape;1353;p28">
                  <a:extLst>
                    <a:ext uri="{FF2B5EF4-FFF2-40B4-BE49-F238E27FC236}">
                      <a16:creationId xmlns:a16="http://schemas.microsoft.com/office/drawing/2014/main" id="{53B98ECD-E2EA-493F-A103-0FD9D3F71763}"/>
                    </a:ext>
                  </a:extLst>
                </p:cNvPr>
                <p:cNvSpPr/>
                <p:nvPr/>
              </p:nvSpPr>
              <p:spPr>
                <a:xfrm>
                  <a:off x="6862063" y="3092978"/>
                  <a:ext cx="619610" cy="4276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468" h="6724" extrusionOk="0">
                      <a:moveTo>
                        <a:pt x="9068" y="1"/>
                      </a:moveTo>
                      <a:cubicBezTo>
                        <a:pt x="8789" y="1"/>
                        <a:pt x="8403" y="89"/>
                        <a:pt x="8270" y="223"/>
                      </a:cubicBezTo>
                      <a:cubicBezTo>
                        <a:pt x="6967" y="1681"/>
                        <a:pt x="5478" y="2922"/>
                        <a:pt x="3834" y="3977"/>
                      </a:cubicBezTo>
                      <a:cubicBezTo>
                        <a:pt x="2624" y="4752"/>
                        <a:pt x="1290" y="5310"/>
                        <a:pt x="236" y="6365"/>
                      </a:cubicBezTo>
                      <a:cubicBezTo>
                        <a:pt x="0" y="6617"/>
                        <a:pt x="212" y="6724"/>
                        <a:pt x="494" y="6724"/>
                      </a:cubicBezTo>
                      <a:cubicBezTo>
                        <a:pt x="733" y="6724"/>
                        <a:pt x="1022" y="6648"/>
                        <a:pt x="1135" y="6520"/>
                      </a:cubicBezTo>
                      <a:cubicBezTo>
                        <a:pt x="2376" y="5279"/>
                        <a:pt x="4113" y="4597"/>
                        <a:pt x="5540" y="3604"/>
                      </a:cubicBezTo>
                      <a:cubicBezTo>
                        <a:pt x="6936" y="2612"/>
                        <a:pt x="8177" y="1495"/>
                        <a:pt x="9324" y="223"/>
                      </a:cubicBezTo>
                      <a:cubicBezTo>
                        <a:pt x="9467" y="66"/>
                        <a:pt x="9307" y="1"/>
                        <a:pt x="9068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6" name="Google Shape;1354;p28">
                  <a:extLst>
                    <a:ext uri="{FF2B5EF4-FFF2-40B4-BE49-F238E27FC236}">
                      <a16:creationId xmlns:a16="http://schemas.microsoft.com/office/drawing/2014/main" id="{EAD3EE53-21F4-463F-8F61-BBEC81205816}"/>
                    </a:ext>
                  </a:extLst>
                </p:cNvPr>
                <p:cNvSpPr/>
                <p:nvPr/>
              </p:nvSpPr>
              <p:spPr>
                <a:xfrm>
                  <a:off x="6898449" y="3237859"/>
                  <a:ext cx="691727" cy="5379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570" h="8459" extrusionOk="0">
                      <a:moveTo>
                        <a:pt x="10024" y="0"/>
                      </a:moveTo>
                      <a:cubicBezTo>
                        <a:pt x="9787" y="0"/>
                        <a:pt x="9510" y="54"/>
                        <a:pt x="9389" y="148"/>
                      </a:cubicBezTo>
                      <a:cubicBezTo>
                        <a:pt x="7714" y="1450"/>
                        <a:pt x="6163" y="2939"/>
                        <a:pt x="4767" y="4552"/>
                      </a:cubicBezTo>
                      <a:cubicBezTo>
                        <a:pt x="3402" y="6072"/>
                        <a:pt x="1386" y="6631"/>
                        <a:pt x="145" y="8213"/>
                      </a:cubicBezTo>
                      <a:cubicBezTo>
                        <a:pt x="1" y="8386"/>
                        <a:pt x="165" y="8458"/>
                        <a:pt x="404" y="8458"/>
                      </a:cubicBezTo>
                      <a:cubicBezTo>
                        <a:pt x="678" y="8458"/>
                        <a:pt x="1052" y="8362"/>
                        <a:pt x="1169" y="8213"/>
                      </a:cubicBezTo>
                      <a:cubicBezTo>
                        <a:pt x="2285" y="6817"/>
                        <a:pt x="4208" y="6289"/>
                        <a:pt x="5449" y="4956"/>
                      </a:cubicBezTo>
                      <a:cubicBezTo>
                        <a:pt x="7000" y="3312"/>
                        <a:pt x="8458" y="1667"/>
                        <a:pt x="10288" y="303"/>
                      </a:cubicBezTo>
                      <a:cubicBezTo>
                        <a:pt x="10570" y="92"/>
                        <a:pt x="10333" y="0"/>
                        <a:pt x="10024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7" name="Google Shape;1355;p28">
                  <a:extLst>
                    <a:ext uri="{FF2B5EF4-FFF2-40B4-BE49-F238E27FC236}">
                      <a16:creationId xmlns:a16="http://schemas.microsoft.com/office/drawing/2014/main" id="{EAAA1CA5-3533-45F2-981A-85F1EFB27584}"/>
                    </a:ext>
                  </a:extLst>
                </p:cNvPr>
                <p:cNvSpPr/>
                <p:nvPr/>
              </p:nvSpPr>
              <p:spPr>
                <a:xfrm>
                  <a:off x="6959115" y="3677526"/>
                  <a:ext cx="548735" cy="4722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85" h="7425" extrusionOk="0">
                      <a:moveTo>
                        <a:pt x="8083" y="1"/>
                      </a:moveTo>
                      <a:cubicBezTo>
                        <a:pt x="7787" y="1"/>
                        <a:pt x="7337" y="102"/>
                        <a:pt x="7221" y="276"/>
                      </a:cubicBezTo>
                      <a:cubicBezTo>
                        <a:pt x="5422" y="3223"/>
                        <a:pt x="955" y="3595"/>
                        <a:pt x="24" y="7255"/>
                      </a:cubicBezTo>
                      <a:cubicBezTo>
                        <a:pt x="1" y="7374"/>
                        <a:pt x="149" y="7424"/>
                        <a:pt x="345" y="7424"/>
                      </a:cubicBezTo>
                      <a:cubicBezTo>
                        <a:pt x="662" y="7424"/>
                        <a:pt x="1103" y="7292"/>
                        <a:pt x="1141" y="7100"/>
                      </a:cubicBezTo>
                      <a:cubicBezTo>
                        <a:pt x="2041" y="3564"/>
                        <a:pt x="6538" y="3037"/>
                        <a:pt x="8338" y="121"/>
                      </a:cubicBezTo>
                      <a:cubicBezTo>
                        <a:pt x="8385" y="39"/>
                        <a:pt x="8263" y="1"/>
                        <a:pt x="8083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8" name="Google Shape;1356;p28">
                  <a:extLst>
                    <a:ext uri="{FF2B5EF4-FFF2-40B4-BE49-F238E27FC236}">
                      <a16:creationId xmlns:a16="http://schemas.microsoft.com/office/drawing/2014/main" id="{E4E5C7BA-F2C6-40F5-8E79-88D5B0318F49}"/>
                    </a:ext>
                  </a:extLst>
                </p:cNvPr>
                <p:cNvSpPr/>
                <p:nvPr/>
              </p:nvSpPr>
              <p:spPr>
                <a:xfrm>
                  <a:off x="6998118" y="3834872"/>
                  <a:ext cx="522297" cy="4551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81" h="7157" extrusionOk="0">
                      <a:moveTo>
                        <a:pt x="7543" y="0"/>
                      </a:moveTo>
                      <a:cubicBezTo>
                        <a:pt x="7298" y="0"/>
                        <a:pt x="6979" y="69"/>
                        <a:pt x="6873" y="159"/>
                      </a:cubicBezTo>
                      <a:cubicBezTo>
                        <a:pt x="4423" y="2207"/>
                        <a:pt x="1538" y="4130"/>
                        <a:pt x="49" y="7015"/>
                      </a:cubicBezTo>
                      <a:cubicBezTo>
                        <a:pt x="0" y="7112"/>
                        <a:pt x="137" y="7157"/>
                        <a:pt x="331" y="7157"/>
                      </a:cubicBezTo>
                      <a:cubicBezTo>
                        <a:pt x="632" y="7157"/>
                        <a:pt x="1071" y="7048"/>
                        <a:pt x="1165" y="6860"/>
                      </a:cubicBezTo>
                      <a:cubicBezTo>
                        <a:pt x="2592" y="4099"/>
                        <a:pt x="5384" y="2238"/>
                        <a:pt x="7742" y="283"/>
                      </a:cubicBezTo>
                      <a:cubicBezTo>
                        <a:pt x="7980" y="76"/>
                        <a:pt x="7802" y="0"/>
                        <a:pt x="7543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" name="Google Shape;1357;p28">
                  <a:extLst>
                    <a:ext uri="{FF2B5EF4-FFF2-40B4-BE49-F238E27FC236}">
                      <a16:creationId xmlns:a16="http://schemas.microsoft.com/office/drawing/2014/main" id="{F6DF188C-6126-4B4F-8613-4A27F46968D4}"/>
                    </a:ext>
                  </a:extLst>
                </p:cNvPr>
                <p:cNvSpPr/>
                <p:nvPr/>
              </p:nvSpPr>
              <p:spPr>
                <a:xfrm>
                  <a:off x="7021743" y="4029552"/>
                  <a:ext cx="660773" cy="4785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97" h="7525" extrusionOk="0">
                      <a:moveTo>
                        <a:pt x="9477" y="0"/>
                      </a:moveTo>
                      <a:cubicBezTo>
                        <a:pt x="9249" y="0"/>
                        <a:pt x="8994" y="57"/>
                        <a:pt x="8870" y="169"/>
                      </a:cubicBezTo>
                      <a:cubicBezTo>
                        <a:pt x="6171" y="2496"/>
                        <a:pt x="1952" y="3923"/>
                        <a:pt x="122" y="7180"/>
                      </a:cubicBezTo>
                      <a:cubicBezTo>
                        <a:pt x="0" y="7423"/>
                        <a:pt x="207" y="7525"/>
                        <a:pt x="472" y="7525"/>
                      </a:cubicBezTo>
                      <a:cubicBezTo>
                        <a:pt x="746" y="7525"/>
                        <a:pt x="1082" y="7415"/>
                        <a:pt x="1177" y="7242"/>
                      </a:cubicBezTo>
                      <a:cubicBezTo>
                        <a:pt x="2945" y="4078"/>
                        <a:pt x="7132" y="2682"/>
                        <a:pt x="9800" y="386"/>
                      </a:cubicBezTo>
                      <a:cubicBezTo>
                        <a:pt x="10097" y="127"/>
                        <a:pt x="9817" y="0"/>
                        <a:pt x="9477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0" name="Google Shape;1358;p28">
                  <a:extLst>
                    <a:ext uri="{FF2B5EF4-FFF2-40B4-BE49-F238E27FC236}">
                      <a16:creationId xmlns:a16="http://schemas.microsoft.com/office/drawing/2014/main" id="{81DA93A7-5250-45E8-8DEB-94EB868D6347}"/>
                    </a:ext>
                  </a:extLst>
                </p:cNvPr>
                <p:cNvSpPr/>
                <p:nvPr/>
              </p:nvSpPr>
              <p:spPr>
                <a:xfrm>
                  <a:off x="6711676" y="1122205"/>
                  <a:ext cx="408688" cy="2647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45" h="4162" extrusionOk="0">
                      <a:moveTo>
                        <a:pt x="902" y="1"/>
                      </a:moveTo>
                      <a:cubicBezTo>
                        <a:pt x="492" y="1"/>
                        <a:pt x="0" y="320"/>
                        <a:pt x="269" y="656"/>
                      </a:cubicBezTo>
                      <a:cubicBezTo>
                        <a:pt x="1448" y="2300"/>
                        <a:pt x="3526" y="2766"/>
                        <a:pt x="4984" y="4068"/>
                      </a:cubicBezTo>
                      <a:cubicBezTo>
                        <a:pt x="5069" y="4133"/>
                        <a:pt x="5178" y="4162"/>
                        <a:pt x="5293" y="4162"/>
                      </a:cubicBezTo>
                      <a:cubicBezTo>
                        <a:pt x="5726" y="4162"/>
                        <a:pt x="6245" y="3760"/>
                        <a:pt x="5853" y="3417"/>
                      </a:cubicBezTo>
                      <a:cubicBezTo>
                        <a:pt x="4457" y="2176"/>
                        <a:pt x="2410" y="1711"/>
                        <a:pt x="1293" y="160"/>
                      </a:cubicBezTo>
                      <a:cubicBezTo>
                        <a:pt x="1207" y="48"/>
                        <a:pt x="1061" y="1"/>
                        <a:pt x="902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1" name="Google Shape;1359;p28">
                  <a:extLst>
                    <a:ext uri="{FF2B5EF4-FFF2-40B4-BE49-F238E27FC236}">
                      <a16:creationId xmlns:a16="http://schemas.microsoft.com/office/drawing/2014/main" id="{537B0009-BB7B-4488-BE2A-86964B31B267}"/>
                    </a:ext>
                  </a:extLst>
                </p:cNvPr>
                <p:cNvSpPr/>
                <p:nvPr/>
              </p:nvSpPr>
              <p:spPr>
                <a:xfrm>
                  <a:off x="6648590" y="1300285"/>
                  <a:ext cx="461631" cy="3806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54" h="5985" extrusionOk="0">
                      <a:moveTo>
                        <a:pt x="996" y="0"/>
                      </a:moveTo>
                      <a:cubicBezTo>
                        <a:pt x="579" y="0"/>
                        <a:pt x="0" y="315"/>
                        <a:pt x="241" y="555"/>
                      </a:cubicBezTo>
                      <a:lnTo>
                        <a:pt x="5762" y="5890"/>
                      </a:lnTo>
                      <a:cubicBezTo>
                        <a:pt x="5835" y="5956"/>
                        <a:pt x="5950" y="5984"/>
                        <a:pt x="6079" y="5984"/>
                      </a:cubicBezTo>
                      <a:cubicBezTo>
                        <a:pt x="6494" y="5984"/>
                        <a:pt x="7054" y="5693"/>
                        <a:pt x="6817" y="5456"/>
                      </a:cubicBezTo>
                      <a:lnTo>
                        <a:pt x="1295" y="90"/>
                      </a:lnTo>
                      <a:cubicBezTo>
                        <a:pt x="1225" y="27"/>
                        <a:pt x="1117" y="0"/>
                        <a:pt x="996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2" name="Google Shape;1360;p28">
                  <a:extLst>
                    <a:ext uri="{FF2B5EF4-FFF2-40B4-BE49-F238E27FC236}">
                      <a16:creationId xmlns:a16="http://schemas.microsoft.com/office/drawing/2014/main" id="{D69BE44D-AD94-41EF-A8F3-73F43CEA9742}"/>
                    </a:ext>
                  </a:extLst>
                </p:cNvPr>
                <p:cNvSpPr/>
                <p:nvPr/>
              </p:nvSpPr>
              <p:spPr>
                <a:xfrm>
                  <a:off x="6622020" y="1592145"/>
                  <a:ext cx="492651" cy="3746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28" h="5890" extrusionOk="0">
                      <a:moveTo>
                        <a:pt x="991" y="1"/>
                      </a:moveTo>
                      <a:cubicBezTo>
                        <a:pt x="617" y="1"/>
                        <a:pt x="0" y="308"/>
                        <a:pt x="150" y="433"/>
                      </a:cubicBezTo>
                      <a:lnTo>
                        <a:pt x="6323" y="5830"/>
                      </a:lnTo>
                      <a:cubicBezTo>
                        <a:pt x="6371" y="5872"/>
                        <a:pt x="6447" y="5890"/>
                        <a:pt x="6537" y="5890"/>
                      </a:cubicBezTo>
                      <a:cubicBezTo>
                        <a:pt x="6911" y="5890"/>
                        <a:pt x="7528" y="5583"/>
                        <a:pt x="7378" y="5458"/>
                      </a:cubicBezTo>
                      <a:lnTo>
                        <a:pt x="7378" y="5427"/>
                      </a:lnTo>
                      <a:lnTo>
                        <a:pt x="1205" y="60"/>
                      </a:lnTo>
                      <a:cubicBezTo>
                        <a:pt x="1157" y="19"/>
                        <a:pt x="1081" y="1"/>
                        <a:pt x="991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3" name="Google Shape;1361;p28">
                  <a:extLst>
                    <a:ext uri="{FF2B5EF4-FFF2-40B4-BE49-F238E27FC236}">
                      <a16:creationId xmlns:a16="http://schemas.microsoft.com/office/drawing/2014/main" id="{849AD515-A6EB-45EF-907F-C23605370905}"/>
                    </a:ext>
                  </a:extLst>
                </p:cNvPr>
                <p:cNvSpPr/>
                <p:nvPr/>
              </p:nvSpPr>
              <p:spPr>
                <a:xfrm>
                  <a:off x="6414633" y="1784790"/>
                  <a:ext cx="696177" cy="5163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638" h="8118" extrusionOk="0">
                      <a:moveTo>
                        <a:pt x="1017" y="1"/>
                      </a:moveTo>
                      <a:cubicBezTo>
                        <a:pt x="606" y="1"/>
                        <a:pt x="0" y="338"/>
                        <a:pt x="248" y="537"/>
                      </a:cubicBezTo>
                      <a:cubicBezTo>
                        <a:pt x="3350" y="2956"/>
                        <a:pt x="6390" y="5438"/>
                        <a:pt x="9337" y="8043"/>
                      </a:cubicBezTo>
                      <a:cubicBezTo>
                        <a:pt x="9402" y="8095"/>
                        <a:pt x="9499" y="8117"/>
                        <a:pt x="9609" y="8117"/>
                      </a:cubicBezTo>
                      <a:cubicBezTo>
                        <a:pt x="10028" y="8117"/>
                        <a:pt x="10637" y="7799"/>
                        <a:pt x="10392" y="7578"/>
                      </a:cubicBezTo>
                      <a:cubicBezTo>
                        <a:pt x="7414" y="5003"/>
                        <a:pt x="4374" y="2491"/>
                        <a:pt x="1272" y="71"/>
                      </a:cubicBezTo>
                      <a:cubicBezTo>
                        <a:pt x="1210" y="22"/>
                        <a:pt x="1119" y="1"/>
                        <a:pt x="1017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" name="Google Shape;1362;p28">
                  <a:extLst>
                    <a:ext uri="{FF2B5EF4-FFF2-40B4-BE49-F238E27FC236}">
                      <a16:creationId xmlns:a16="http://schemas.microsoft.com/office/drawing/2014/main" id="{759E7827-AAA7-4D4B-A106-E4E1A782A2A6}"/>
                    </a:ext>
                  </a:extLst>
                </p:cNvPr>
                <p:cNvSpPr/>
                <p:nvPr/>
              </p:nvSpPr>
              <p:spPr>
                <a:xfrm>
                  <a:off x="6425693" y="2182226"/>
                  <a:ext cx="616534" cy="4208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421" h="6617" extrusionOk="0">
                      <a:moveTo>
                        <a:pt x="952" y="0"/>
                      </a:moveTo>
                      <a:cubicBezTo>
                        <a:pt x="585" y="0"/>
                        <a:pt x="0" y="295"/>
                        <a:pt x="48" y="367"/>
                      </a:cubicBezTo>
                      <a:cubicBezTo>
                        <a:pt x="2127" y="3004"/>
                        <a:pt x="5508" y="4710"/>
                        <a:pt x="8237" y="6571"/>
                      </a:cubicBezTo>
                      <a:cubicBezTo>
                        <a:pt x="8280" y="6603"/>
                        <a:pt x="8344" y="6617"/>
                        <a:pt x="8420" y="6617"/>
                      </a:cubicBezTo>
                      <a:cubicBezTo>
                        <a:pt x="8784" y="6617"/>
                        <a:pt x="9420" y="6302"/>
                        <a:pt x="9292" y="6199"/>
                      </a:cubicBezTo>
                      <a:lnTo>
                        <a:pt x="9292" y="6199"/>
                      </a:lnTo>
                      <a:lnTo>
                        <a:pt x="9292" y="6230"/>
                      </a:lnTo>
                      <a:cubicBezTo>
                        <a:pt x="6624" y="4369"/>
                        <a:pt x="3243" y="2663"/>
                        <a:pt x="1196" y="88"/>
                      </a:cubicBezTo>
                      <a:cubicBezTo>
                        <a:pt x="1147" y="25"/>
                        <a:pt x="1059" y="0"/>
                        <a:pt x="952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5" name="Google Shape;1363;p28">
                  <a:extLst>
                    <a:ext uri="{FF2B5EF4-FFF2-40B4-BE49-F238E27FC236}">
                      <a16:creationId xmlns:a16="http://schemas.microsoft.com/office/drawing/2014/main" id="{38404968-116B-4E35-B519-93F30840E5C9}"/>
                    </a:ext>
                  </a:extLst>
                </p:cNvPr>
                <p:cNvSpPr/>
                <p:nvPr/>
              </p:nvSpPr>
              <p:spPr>
                <a:xfrm>
                  <a:off x="6428376" y="2415638"/>
                  <a:ext cx="585318" cy="4036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44" h="6347" extrusionOk="0">
                      <a:moveTo>
                        <a:pt x="989" y="1"/>
                      </a:moveTo>
                      <a:cubicBezTo>
                        <a:pt x="598" y="1"/>
                        <a:pt x="0" y="288"/>
                        <a:pt x="193" y="482"/>
                      </a:cubicBezTo>
                      <a:cubicBezTo>
                        <a:pt x="2396" y="2653"/>
                        <a:pt x="4908" y="4918"/>
                        <a:pt x="7700" y="6313"/>
                      </a:cubicBezTo>
                      <a:cubicBezTo>
                        <a:pt x="7741" y="6336"/>
                        <a:pt x="7798" y="6346"/>
                        <a:pt x="7864" y="6346"/>
                      </a:cubicBezTo>
                      <a:cubicBezTo>
                        <a:pt x="8248" y="6346"/>
                        <a:pt x="8944" y="6002"/>
                        <a:pt x="8600" y="5817"/>
                      </a:cubicBezTo>
                      <a:cubicBezTo>
                        <a:pt x="5901" y="4452"/>
                        <a:pt x="3419" y="2188"/>
                        <a:pt x="1248" y="79"/>
                      </a:cubicBezTo>
                      <a:cubicBezTo>
                        <a:pt x="1193" y="24"/>
                        <a:pt x="1099" y="1"/>
                        <a:pt x="989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6" name="Google Shape;1364;p28">
                  <a:extLst>
                    <a:ext uri="{FF2B5EF4-FFF2-40B4-BE49-F238E27FC236}">
                      <a16:creationId xmlns:a16="http://schemas.microsoft.com/office/drawing/2014/main" id="{EF172BC4-0D2A-4283-9109-E7831111FA65}"/>
                    </a:ext>
                  </a:extLst>
                </p:cNvPr>
                <p:cNvSpPr/>
                <p:nvPr/>
              </p:nvSpPr>
              <p:spPr>
                <a:xfrm>
                  <a:off x="6480664" y="2846910"/>
                  <a:ext cx="492847" cy="3627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31" h="5703" extrusionOk="0">
                      <a:moveTo>
                        <a:pt x="1028" y="1"/>
                      </a:moveTo>
                      <a:cubicBezTo>
                        <a:pt x="632" y="1"/>
                        <a:pt x="0" y="318"/>
                        <a:pt x="201" y="494"/>
                      </a:cubicBezTo>
                      <a:lnTo>
                        <a:pt x="6281" y="5643"/>
                      </a:lnTo>
                      <a:cubicBezTo>
                        <a:pt x="6328" y="5685"/>
                        <a:pt x="6405" y="5702"/>
                        <a:pt x="6496" y="5702"/>
                      </a:cubicBezTo>
                      <a:cubicBezTo>
                        <a:pt x="6883" y="5702"/>
                        <a:pt x="7530" y="5385"/>
                        <a:pt x="7304" y="5209"/>
                      </a:cubicBezTo>
                      <a:lnTo>
                        <a:pt x="1256" y="60"/>
                      </a:lnTo>
                      <a:cubicBezTo>
                        <a:pt x="1202" y="18"/>
                        <a:pt x="1122" y="1"/>
                        <a:pt x="1028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7" name="Google Shape;1365;p28">
                  <a:extLst>
                    <a:ext uri="{FF2B5EF4-FFF2-40B4-BE49-F238E27FC236}">
                      <a16:creationId xmlns:a16="http://schemas.microsoft.com/office/drawing/2014/main" id="{FC994A5A-10DE-4101-B71E-809C5AD2649D}"/>
                    </a:ext>
                  </a:extLst>
                </p:cNvPr>
                <p:cNvSpPr/>
                <p:nvPr/>
              </p:nvSpPr>
              <p:spPr>
                <a:xfrm>
                  <a:off x="6316862" y="3158423"/>
                  <a:ext cx="654425" cy="3421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00" h="5380" extrusionOk="0">
                      <a:moveTo>
                        <a:pt x="1052" y="0"/>
                      </a:moveTo>
                      <a:cubicBezTo>
                        <a:pt x="665" y="0"/>
                        <a:pt x="0" y="355"/>
                        <a:pt x="160" y="435"/>
                      </a:cubicBezTo>
                      <a:lnTo>
                        <a:pt x="8815" y="5336"/>
                      </a:lnTo>
                      <a:cubicBezTo>
                        <a:pt x="8861" y="5367"/>
                        <a:pt x="8924" y="5380"/>
                        <a:pt x="8997" y="5380"/>
                      </a:cubicBezTo>
                      <a:cubicBezTo>
                        <a:pt x="9370" y="5380"/>
                        <a:pt x="9999" y="5042"/>
                        <a:pt x="9869" y="4964"/>
                      </a:cubicBezTo>
                      <a:lnTo>
                        <a:pt x="1215" y="32"/>
                      </a:lnTo>
                      <a:cubicBezTo>
                        <a:pt x="1171" y="10"/>
                        <a:pt x="1115" y="0"/>
                        <a:pt x="1052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8" name="Google Shape;1366;p28">
                  <a:extLst>
                    <a:ext uri="{FF2B5EF4-FFF2-40B4-BE49-F238E27FC236}">
                      <a16:creationId xmlns:a16="http://schemas.microsoft.com/office/drawing/2014/main" id="{5A4F3A64-B310-4302-A9E3-8C38427EFC50}"/>
                    </a:ext>
                  </a:extLst>
                </p:cNvPr>
                <p:cNvSpPr/>
                <p:nvPr/>
              </p:nvSpPr>
              <p:spPr>
                <a:xfrm>
                  <a:off x="6421504" y="3412187"/>
                  <a:ext cx="553251" cy="346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54" h="5453" extrusionOk="0">
                      <a:moveTo>
                        <a:pt x="1067" y="0"/>
                      </a:moveTo>
                      <a:cubicBezTo>
                        <a:pt x="662" y="0"/>
                        <a:pt x="0" y="367"/>
                        <a:pt x="392" y="602"/>
                      </a:cubicBezTo>
                      <a:cubicBezTo>
                        <a:pt x="2780" y="1997"/>
                        <a:pt x="5044" y="3610"/>
                        <a:pt x="7154" y="5378"/>
                      </a:cubicBezTo>
                      <a:cubicBezTo>
                        <a:pt x="7219" y="5431"/>
                        <a:pt x="7317" y="5453"/>
                        <a:pt x="7428" y="5453"/>
                      </a:cubicBezTo>
                      <a:cubicBezTo>
                        <a:pt x="7846" y="5453"/>
                        <a:pt x="8453" y="5140"/>
                        <a:pt x="8208" y="4944"/>
                      </a:cubicBezTo>
                      <a:cubicBezTo>
                        <a:pt x="6037" y="3114"/>
                        <a:pt x="3711" y="1470"/>
                        <a:pt x="1260" y="43"/>
                      </a:cubicBezTo>
                      <a:cubicBezTo>
                        <a:pt x="1211" y="14"/>
                        <a:pt x="1143" y="0"/>
                        <a:pt x="1067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9" name="Google Shape;1367;p28">
                  <a:extLst>
                    <a:ext uri="{FF2B5EF4-FFF2-40B4-BE49-F238E27FC236}">
                      <a16:creationId xmlns:a16="http://schemas.microsoft.com/office/drawing/2014/main" id="{25079905-D2B7-41CB-94D3-265C460D57B7}"/>
                    </a:ext>
                  </a:extLst>
                </p:cNvPr>
                <p:cNvSpPr/>
                <p:nvPr/>
              </p:nvSpPr>
              <p:spPr>
                <a:xfrm>
                  <a:off x="6479617" y="3713841"/>
                  <a:ext cx="559599" cy="3756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51" h="5907" extrusionOk="0">
                      <a:moveTo>
                        <a:pt x="1014" y="0"/>
                      </a:moveTo>
                      <a:cubicBezTo>
                        <a:pt x="633" y="0"/>
                        <a:pt x="1" y="316"/>
                        <a:pt x="155" y="418"/>
                      </a:cubicBezTo>
                      <a:cubicBezTo>
                        <a:pt x="2636" y="2093"/>
                        <a:pt x="5025" y="3893"/>
                        <a:pt x="7320" y="5847"/>
                      </a:cubicBezTo>
                      <a:cubicBezTo>
                        <a:pt x="7368" y="5889"/>
                        <a:pt x="7445" y="5906"/>
                        <a:pt x="7537" y="5906"/>
                      </a:cubicBezTo>
                      <a:cubicBezTo>
                        <a:pt x="7918" y="5906"/>
                        <a:pt x="8550" y="5600"/>
                        <a:pt x="8375" y="5474"/>
                      </a:cubicBezTo>
                      <a:cubicBezTo>
                        <a:pt x="6080" y="3520"/>
                        <a:pt x="3691" y="1690"/>
                        <a:pt x="1210" y="46"/>
                      </a:cubicBezTo>
                      <a:cubicBezTo>
                        <a:pt x="1161" y="14"/>
                        <a:pt x="1093" y="0"/>
                        <a:pt x="1014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0" name="Google Shape;1368;p28">
                  <a:extLst>
                    <a:ext uri="{FF2B5EF4-FFF2-40B4-BE49-F238E27FC236}">
                      <a16:creationId xmlns:a16="http://schemas.microsoft.com/office/drawing/2014/main" id="{9F58BEA2-676A-480D-8DA4-4138243C388F}"/>
                    </a:ext>
                  </a:extLst>
                </p:cNvPr>
                <p:cNvSpPr/>
                <p:nvPr/>
              </p:nvSpPr>
              <p:spPr>
                <a:xfrm>
                  <a:off x="6484984" y="3907313"/>
                  <a:ext cx="565358" cy="3726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39" h="5860" extrusionOk="0">
                      <a:moveTo>
                        <a:pt x="1007" y="0"/>
                      </a:moveTo>
                      <a:cubicBezTo>
                        <a:pt x="634" y="0"/>
                        <a:pt x="0" y="338"/>
                        <a:pt x="104" y="416"/>
                      </a:cubicBezTo>
                      <a:cubicBezTo>
                        <a:pt x="2617" y="2122"/>
                        <a:pt x="5067" y="3921"/>
                        <a:pt x="7456" y="5814"/>
                      </a:cubicBezTo>
                      <a:cubicBezTo>
                        <a:pt x="7493" y="5845"/>
                        <a:pt x="7553" y="5859"/>
                        <a:pt x="7626" y="5859"/>
                      </a:cubicBezTo>
                      <a:cubicBezTo>
                        <a:pt x="7979" y="5859"/>
                        <a:pt x="8639" y="5539"/>
                        <a:pt x="8510" y="5410"/>
                      </a:cubicBezTo>
                      <a:cubicBezTo>
                        <a:pt x="6122" y="3549"/>
                        <a:pt x="3671" y="1750"/>
                        <a:pt x="1190" y="44"/>
                      </a:cubicBezTo>
                      <a:cubicBezTo>
                        <a:pt x="1144" y="13"/>
                        <a:pt x="1081" y="0"/>
                        <a:pt x="1007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" name="Google Shape;1369;p28">
                  <a:extLst>
                    <a:ext uri="{FF2B5EF4-FFF2-40B4-BE49-F238E27FC236}">
                      <a16:creationId xmlns:a16="http://schemas.microsoft.com/office/drawing/2014/main" id="{3391B247-6D33-487A-8974-26440355D669}"/>
                    </a:ext>
                  </a:extLst>
                </p:cNvPr>
                <p:cNvSpPr/>
                <p:nvPr/>
              </p:nvSpPr>
              <p:spPr>
                <a:xfrm>
                  <a:off x="6481384" y="4136845"/>
                  <a:ext cx="601940" cy="3868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98" h="6082" extrusionOk="0">
                      <a:moveTo>
                        <a:pt x="1110" y="0"/>
                      </a:moveTo>
                      <a:cubicBezTo>
                        <a:pt x="719" y="0"/>
                        <a:pt x="1" y="344"/>
                        <a:pt x="345" y="530"/>
                      </a:cubicBezTo>
                      <a:cubicBezTo>
                        <a:pt x="3075" y="2080"/>
                        <a:pt x="5618" y="3911"/>
                        <a:pt x="7945" y="6020"/>
                      </a:cubicBezTo>
                      <a:cubicBezTo>
                        <a:pt x="8001" y="6063"/>
                        <a:pt x="8086" y="6082"/>
                        <a:pt x="8186" y="6082"/>
                      </a:cubicBezTo>
                      <a:cubicBezTo>
                        <a:pt x="8583" y="6082"/>
                        <a:pt x="9198" y="5784"/>
                        <a:pt x="8999" y="5586"/>
                      </a:cubicBezTo>
                      <a:cubicBezTo>
                        <a:pt x="6611" y="3476"/>
                        <a:pt x="4036" y="1615"/>
                        <a:pt x="1276" y="33"/>
                      </a:cubicBezTo>
                      <a:cubicBezTo>
                        <a:pt x="1235" y="11"/>
                        <a:pt x="1177" y="0"/>
                        <a:pt x="111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7" name="Google Shape;1370;p28">
              <a:extLst>
                <a:ext uri="{FF2B5EF4-FFF2-40B4-BE49-F238E27FC236}">
                  <a16:creationId xmlns:a16="http://schemas.microsoft.com/office/drawing/2014/main" id="{65FE114C-F4E6-4101-9BE7-F232049CAE25}"/>
                </a:ext>
              </a:extLst>
            </p:cNvPr>
            <p:cNvGrpSpPr/>
            <p:nvPr/>
          </p:nvGrpSpPr>
          <p:grpSpPr>
            <a:xfrm>
              <a:off x="7590177" y="1634676"/>
              <a:ext cx="1172431" cy="2980536"/>
              <a:chOff x="7538801" y="1658973"/>
              <a:chExt cx="1147754" cy="2917804"/>
            </a:xfrm>
          </p:grpSpPr>
          <p:sp>
            <p:nvSpPr>
              <p:cNvPr id="8" name="Google Shape;1371;p28">
                <a:extLst>
                  <a:ext uri="{FF2B5EF4-FFF2-40B4-BE49-F238E27FC236}">
                    <a16:creationId xmlns:a16="http://schemas.microsoft.com/office/drawing/2014/main" id="{E76A2750-A6D9-4D84-B837-5B408E667B6A}"/>
                  </a:ext>
                </a:extLst>
              </p:cNvPr>
              <p:cNvSpPr/>
              <p:nvPr/>
            </p:nvSpPr>
            <p:spPr>
              <a:xfrm>
                <a:off x="7658482" y="1730689"/>
                <a:ext cx="1000608" cy="2821533"/>
              </a:xfrm>
              <a:custGeom>
                <a:avLst/>
                <a:gdLst/>
                <a:ahLst/>
                <a:cxnLst/>
                <a:rect l="l" t="t" r="r" b="b"/>
                <a:pathLst>
                  <a:path w="18745" h="54391" extrusionOk="0">
                    <a:moveTo>
                      <a:pt x="10083" y="1"/>
                    </a:moveTo>
                    <a:cubicBezTo>
                      <a:pt x="7374" y="1"/>
                      <a:pt x="5037" y="3020"/>
                      <a:pt x="5801" y="5648"/>
                    </a:cubicBezTo>
                    <a:cubicBezTo>
                      <a:pt x="6080" y="6579"/>
                      <a:pt x="6639" y="7448"/>
                      <a:pt x="6515" y="8409"/>
                    </a:cubicBezTo>
                    <a:cubicBezTo>
                      <a:pt x="6205" y="10736"/>
                      <a:pt x="2327" y="10984"/>
                      <a:pt x="1738" y="13248"/>
                    </a:cubicBezTo>
                    <a:cubicBezTo>
                      <a:pt x="1117" y="15792"/>
                      <a:pt x="5150" y="18118"/>
                      <a:pt x="3878" y="20383"/>
                    </a:cubicBezTo>
                    <a:cubicBezTo>
                      <a:pt x="3537" y="21003"/>
                      <a:pt x="2885" y="21344"/>
                      <a:pt x="2296" y="21747"/>
                    </a:cubicBezTo>
                    <a:cubicBezTo>
                      <a:pt x="1335" y="22399"/>
                      <a:pt x="466" y="23360"/>
                      <a:pt x="528" y="24508"/>
                    </a:cubicBezTo>
                    <a:cubicBezTo>
                      <a:pt x="714" y="26866"/>
                      <a:pt x="4561" y="27486"/>
                      <a:pt x="4809" y="29812"/>
                    </a:cubicBezTo>
                    <a:cubicBezTo>
                      <a:pt x="5088" y="32480"/>
                      <a:pt x="559" y="33380"/>
                      <a:pt x="280" y="36016"/>
                    </a:cubicBezTo>
                    <a:cubicBezTo>
                      <a:pt x="1" y="38870"/>
                      <a:pt x="4747" y="40080"/>
                      <a:pt x="4747" y="42965"/>
                    </a:cubicBezTo>
                    <a:cubicBezTo>
                      <a:pt x="4747" y="44981"/>
                      <a:pt x="2265" y="46315"/>
                      <a:pt x="2048" y="48331"/>
                    </a:cubicBezTo>
                    <a:cubicBezTo>
                      <a:pt x="1924" y="49572"/>
                      <a:pt x="2699" y="50719"/>
                      <a:pt x="3599" y="51588"/>
                    </a:cubicBezTo>
                    <a:cubicBezTo>
                      <a:pt x="4871" y="52798"/>
                      <a:pt x="6484" y="53635"/>
                      <a:pt x="8221" y="54038"/>
                    </a:cubicBezTo>
                    <a:lnTo>
                      <a:pt x="8159" y="53604"/>
                    </a:lnTo>
                    <a:lnTo>
                      <a:pt x="8159" y="53604"/>
                    </a:lnTo>
                    <a:cubicBezTo>
                      <a:pt x="9136" y="54149"/>
                      <a:pt x="10126" y="54390"/>
                      <a:pt x="11072" y="54390"/>
                    </a:cubicBezTo>
                    <a:cubicBezTo>
                      <a:pt x="15355" y="54390"/>
                      <a:pt x="18745" y="49440"/>
                      <a:pt x="15976" y="45198"/>
                    </a:cubicBezTo>
                    <a:cubicBezTo>
                      <a:pt x="14921" y="43647"/>
                      <a:pt x="13060" y="42251"/>
                      <a:pt x="13370" y="40390"/>
                    </a:cubicBezTo>
                    <a:cubicBezTo>
                      <a:pt x="13711" y="38436"/>
                      <a:pt x="16410" y="37319"/>
                      <a:pt x="16286" y="35334"/>
                    </a:cubicBezTo>
                    <a:cubicBezTo>
                      <a:pt x="16162" y="33659"/>
                      <a:pt x="14052" y="32697"/>
                      <a:pt x="13835" y="31022"/>
                    </a:cubicBezTo>
                    <a:cubicBezTo>
                      <a:pt x="13525" y="28541"/>
                      <a:pt x="17465" y="27114"/>
                      <a:pt x="17185" y="24632"/>
                    </a:cubicBezTo>
                    <a:cubicBezTo>
                      <a:pt x="16968" y="22709"/>
                      <a:pt x="14208" y="21592"/>
                      <a:pt x="14332" y="19700"/>
                    </a:cubicBezTo>
                    <a:cubicBezTo>
                      <a:pt x="14425" y="17777"/>
                      <a:pt x="17185" y="17032"/>
                      <a:pt x="17589" y="15140"/>
                    </a:cubicBezTo>
                    <a:cubicBezTo>
                      <a:pt x="18116" y="12411"/>
                      <a:pt x="13277" y="11077"/>
                      <a:pt x="13432" y="8285"/>
                    </a:cubicBezTo>
                    <a:cubicBezTo>
                      <a:pt x="13463" y="7448"/>
                      <a:pt x="13959" y="6703"/>
                      <a:pt x="14239" y="5897"/>
                    </a:cubicBezTo>
                    <a:cubicBezTo>
                      <a:pt x="15169" y="3291"/>
                      <a:pt x="12967" y="96"/>
                      <a:pt x="10206" y="3"/>
                    </a:cubicBezTo>
                    <a:cubicBezTo>
                      <a:pt x="10165" y="2"/>
                      <a:pt x="10124" y="1"/>
                      <a:pt x="1008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9" name="Google Shape;1372;p28">
                <a:extLst>
                  <a:ext uri="{FF2B5EF4-FFF2-40B4-BE49-F238E27FC236}">
                    <a16:creationId xmlns:a16="http://schemas.microsoft.com/office/drawing/2014/main" id="{D483D24A-2605-430D-BFFE-59760A73B8E0}"/>
                  </a:ext>
                </a:extLst>
              </p:cNvPr>
              <p:cNvGrpSpPr/>
              <p:nvPr/>
            </p:nvGrpSpPr>
            <p:grpSpPr>
              <a:xfrm flipH="1">
                <a:off x="7538801" y="1658973"/>
                <a:ext cx="1147754" cy="2917804"/>
                <a:chOff x="6316862" y="1038253"/>
                <a:chExt cx="1407079" cy="3577055"/>
              </a:xfrm>
            </p:grpSpPr>
            <p:sp>
              <p:nvSpPr>
                <p:cNvPr id="10" name="Google Shape;1373;p28">
                  <a:extLst>
                    <a:ext uri="{FF2B5EF4-FFF2-40B4-BE49-F238E27FC236}">
                      <a16:creationId xmlns:a16="http://schemas.microsoft.com/office/drawing/2014/main" id="{4F44899B-4298-4542-A264-BED6806FAF4A}"/>
                    </a:ext>
                  </a:extLst>
                </p:cNvPr>
                <p:cNvSpPr/>
                <p:nvPr/>
              </p:nvSpPr>
              <p:spPr>
                <a:xfrm>
                  <a:off x="6863241" y="1038253"/>
                  <a:ext cx="295080" cy="35770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09" h="56243" extrusionOk="0">
                      <a:moveTo>
                        <a:pt x="4067" y="1"/>
                      </a:moveTo>
                      <a:cubicBezTo>
                        <a:pt x="3756" y="1"/>
                        <a:pt x="3372" y="164"/>
                        <a:pt x="3320" y="425"/>
                      </a:cubicBezTo>
                      <a:cubicBezTo>
                        <a:pt x="2854" y="2721"/>
                        <a:pt x="2544" y="5078"/>
                        <a:pt x="2389" y="7405"/>
                      </a:cubicBezTo>
                      <a:cubicBezTo>
                        <a:pt x="2265" y="9700"/>
                        <a:pt x="2637" y="11933"/>
                        <a:pt x="2668" y="14198"/>
                      </a:cubicBezTo>
                      <a:cubicBezTo>
                        <a:pt x="2699" y="18913"/>
                        <a:pt x="1707" y="23628"/>
                        <a:pt x="1055" y="28281"/>
                      </a:cubicBezTo>
                      <a:cubicBezTo>
                        <a:pt x="466" y="32685"/>
                        <a:pt x="0" y="37152"/>
                        <a:pt x="342" y="41588"/>
                      </a:cubicBezTo>
                      <a:cubicBezTo>
                        <a:pt x="714" y="46396"/>
                        <a:pt x="2575" y="51018"/>
                        <a:pt x="2327" y="55888"/>
                      </a:cubicBezTo>
                      <a:cubicBezTo>
                        <a:pt x="2327" y="56135"/>
                        <a:pt x="2545" y="56242"/>
                        <a:pt x="2792" y="56242"/>
                      </a:cubicBezTo>
                      <a:cubicBezTo>
                        <a:pt x="3102" y="56242"/>
                        <a:pt x="3457" y="56071"/>
                        <a:pt x="3475" y="55795"/>
                      </a:cubicBezTo>
                      <a:lnTo>
                        <a:pt x="3475" y="55826"/>
                      </a:lnTo>
                      <a:cubicBezTo>
                        <a:pt x="3661" y="51483"/>
                        <a:pt x="2203" y="47388"/>
                        <a:pt x="1645" y="43139"/>
                      </a:cubicBezTo>
                      <a:cubicBezTo>
                        <a:pt x="993" y="38176"/>
                        <a:pt x="1520" y="33151"/>
                        <a:pt x="2203" y="28219"/>
                      </a:cubicBezTo>
                      <a:cubicBezTo>
                        <a:pt x="2823" y="23659"/>
                        <a:pt x="3754" y="19068"/>
                        <a:pt x="3785" y="14477"/>
                      </a:cubicBezTo>
                      <a:cubicBezTo>
                        <a:pt x="3785" y="12213"/>
                        <a:pt x="3444" y="9979"/>
                        <a:pt x="3506" y="7715"/>
                      </a:cubicBezTo>
                      <a:cubicBezTo>
                        <a:pt x="3630" y="5233"/>
                        <a:pt x="3940" y="2752"/>
                        <a:pt x="4467" y="332"/>
                      </a:cubicBezTo>
                      <a:cubicBezTo>
                        <a:pt x="4508" y="101"/>
                        <a:pt x="4310" y="1"/>
                        <a:pt x="4067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" name="Google Shape;1374;p28">
                  <a:extLst>
                    <a:ext uri="{FF2B5EF4-FFF2-40B4-BE49-F238E27FC236}">
                      <a16:creationId xmlns:a16="http://schemas.microsoft.com/office/drawing/2014/main" id="{B4BA8B89-A455-43D4-8EAC-9247F30A9913}"/>
                    </a:ext>
                  </a:extLst>
                </p:cNvPr>
                <p:cNvSpPr/>
                <p:nvPr/>
              </p:nvSpPr>
              <p:spPr>
                <a:xfrm>
                  <a:off x="7030381" y="1108722"/>
                  <a:ext cx="318967" cy="3431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74" h="5396" extrusionOk="0">
                      <a:moveTo>
                        <a:pt x="4661" y="1"/>
                      </a:moveTo>
                      <a:cubicBezTo>
                        <a:pt x="4403" y="1"/>
                        <a:pt x="3927" y="96"/>
                        <a:pt x="3805" y="217"/>
                      </a:cubicBezTo>
                      <a:cubicBezTo>
                        <a:pt x="2285" y="1706"/>
                        <a:pt x="1014" y="3443"/>
                        <a:pt x="21" y="5335"/>
                      </a:cubicBezTo>
                      <a:cubicBezTo>
                        <a:pt x="1" y="5375"/>
                        <a:pt x="95" y="5396"/>
                        <a:pt x="236" y="5396"/>
                      </a:cubicBezTo>
                      <a:cubicBezTo>
                        <a:pt x="529" y="5396"/>
                        <a:pt x="1023" y="5306"/>
                        <a:pt x="1107" y="5118"/>
                      </a:cubicBezTo>
                      <a:lnTo>
                        <a:pt x="1107" y="5149"/>
                      </a:lnTo>
                      <a:cubicBezTo>
                        <a:pt x="2068" y="3288"/>
                        <a:pt x="3340" y="1582"/>
                        <a:pt x="4798" y="93"/>
                      </a:cubicBezTo>
                      <a:cubicBezTo>
                        <a:pt x="4874" y="28"/>
                        <a:pt x="4799" y="1"/>
                        <a:pt x="4661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" name="Google Shape;1375;p28">
                  <a:extLst>
                    <a:ext uri="{FF2B5EF4-FFF2-40B4-BE49-F238E27FC236}">
                      <a16:creationId xmlns:a16="http://schemas.microsoft.com/office/drawing/2014/main" id="{6E5F86AB-8D6F-4780-B17B-ADF71AD2333C}"/>
                    </a:ext>
                  </a:extLst>
                </p:cNvPr>
                <p:cNvSpPr/>
                <p:nvPr/>
              </p:nvSpPr>
              <p:spPr>
                <a:xfrm>
                  <a:off x="7052043" y="1253857"/>
                  <a:ext cx="413531" cy="4324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19" h="6799" extrusionOk="0">
                      <a:moveTo>
                        <a:pt x="5704" y="1"/>
                      </a:moveTo>
                      <a:cubicBezTo>
                        <a:pt x="5484" y="1"/>
                        <a:pt x="5241" y="58"/>
                        <a:pt x="5118" y="168"/>
                      </a:cubicBezTo>
                      <a:cubicBezTo>
                        <a:pt x="3164" y="2029"/>
                        <a:pt x="1706" y="4294"/>
                        <a:pt x="155" y="6465"/>
                      </a:cubicBezTo>
                      <a:cubicBezTo>
                        <a:pt x="0" y="6698"/>
                        <a:pt x="210" y="6799"/>
                        <a:pt x="485" y="6799"/>
                      </a:cubicBezTo>
                      <a:cubicBezTo>
                        <a:pt x="760" y="6799"/>
                        <a:pt x="1101" y="6698"/>
                        <a:pt x="1210" y="6527"/>
                      </a:cubicBezTo>
                      <a:cubicBezTo>
                        <a:pt x="2730" y="4418"/>
                        <a:pt x="4157" y="2216"/>
                        <a:pt x="6018" y="416"/>
                      </a:cubicBezTo>
                      <a:cubicBezTo>
                        <a:pt x="6318" y="135"/>
                        <a:pt x="6039" y="1"/>
                        <a:pt x="5704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" name="Google Shape;1376;p28">
                  <a:extLst>
                    <a:ext uri="{FF2B5EF4-FFF2-40B4-BE49-F238E27FC236}">
                      <a16:creationId xmlns:a16="http://schemas.microsoft.com/office/drawing/2014/main" id="{CF83B757-47C4-4BFB-B63A-49D580825817}"/>
                    </a:ext>
                  </a:extLst>
                </p:cNvPr>
                <p:cNvSpPr/>
                <p:nvPr/>
              </p:nvSpPr>
              <p:spPr>
                <a:xfrm>
                  <a:off x="7054726" y="1647096"/>
                  <a:ext cx="368114" cy="3653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25" h="5745" extrusionOk="0">
                      <a:moveTo>
                        <a:pt x="5408" y="1"/>
                      </a:moveTo>
                      <a:cubicBezTo>
                        <a:pt x="5130" y="1"/>
                        <a:pt x="4646" y="61"/>
                        <a:pt x="4519" y="251"/>
                      </a:cubicBezTo>
                      <a:lnTo>
                        <a:pt x="21" y="5711"/>
                      </a:lnTo>
                      <a:cubicBezTo>
                        <a:pt x="1" y="5731"/>
                        <a:pt x="94" y="5745"/>
                        <a:pt x="234" y="5745"/>
                      </a:cubicBezTo>
                      <a:cubicBezTo>
                        <a:pt x="514" y="5745"/>
                        <a:pt x="983" y="5690"/>
                        <a:pt x="1107" y="5524"/>
                      </a:cubicBezTo>
                      <a:lnTo>
                        <a:pt x="5605" y="34"/>
                      </a:lnTo>
                      <a:cubicBezTo>
                        <a:pt x="5625" y="14"/>
                        <a:pt x="5539" y="1"/>
                        <a:pt x="5408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" name="Google Shape;1377;p28">
                  <a:extLst>
                    <a:ext uri="{FF2B5EF4-FFF2-40B4-BE49-F238E27FC236}">
                      <a16:creationId xmlns:a16="http://schemas.microsoft.com/office/drawing/2014/main" id="{93976150-A81A-49AC-B417-1F22A467E2B1}"/>
                    </a:ext>
                  </a:extLst>
                </p:cNvPr>
                <p:cNvSpPr/>
                <p:nvPr/>
              </p:nvSpPr>
              <p:spPr>
                <a:xfrm>
                  <a:off x="7032737" y="1856531"/>
                  <a:ext cx="493044" cy="4385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34" h="6896" extrusionOk="0">
                      <a:moveTo>
                        <a:pt x="7190" y="0"/>
                      </a:moveTo>
                      <a:cubicBezTo>
                        <a:pt x="6904" y="0"/>
                        <a:pt x="6483" y="102"/>
                        <a:pt x="6375" y="246"/>
                      </a:cubicBezTo>
                      <a:cubicBezTo>
                        <a:pt x="5289" y="1642"/>
                        <a:pt x="4266" y="3348"/>
                        <a:pt x="2808" y="4434"/>
                      </a:cubicBezTo>
                      <a:cubicBezTo>
                        <a:pt x="1784" y="5178"/>
                        <a:pt x="730" y="5675"/>
                        <a:pt x="47" y="6791"/>
                      </a:cubicBezTo>
                      <a:cubicBezTo>
                        <a:pt x="1" y="6861"/>
                        <a:pt x="120" y="6896"/>
                        <a:pt x="297" y="6896"/>
                      </a:cubicBezTo>
                      <a:cubicBezTo>
                        <a:pt x="592" y="6896"/>
                        <a:pt x="1047" y="6799"/>
                        <a:pt x="1164" y="6605"/>
                      </a:cubicBezTo>
                      <a:cubicBezTo>
                        <a:pt x="1908" y="5395"/>
                        <a:pt x="3304" y="4930"/>
                        <a:pt x="4328" y="4000"/>
                      </a:cubicBezTo>
                      <a:cubicBezTo>
                        <a:pt x="5507" y="2945"/>
                        <a:pt x="6437" y="1456"/>
                        <a:pt x="7430" y="184"/>
                      </a:cubicBezTo>
                      <a:cubicBezTo>
                        <a:pt x="7534" y="54"/>
                        <a:pt x="7397" y="0"/>
                        <a:pt x="719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" name="Google Shape;1378;p28">
                  <a:extLst>
                    <a:ext uri="{FF2B5EF4-FFF2-40B4-BE49-F238E27FC236}">
                      <a16:creationId xmlns:a16="http://schemas.microsoft.com/office/drawing/2014/main" id="{19CC85D3-0842-4ED9-8B1A-DF59CC2B7D4C}"/>
                    </a:ext>
                  </a:extLst>
                </p:cNvPr>
                <p:cNvSpPr/>
                <p:nvPr/>
              </p:nvSpPr>
              <p:spPr>
                <a:xfrm>
                  <a:off x="6970632" y="2030604"/>
                  <a:ext cx="710247" cy="5945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53" h="9349" extrusionOk="0">
                      <a:moveTo>
                        <a:pt x="10195" y="1"/>
                      </a:moveTo>
                      <a:cubicBezTo>
                        <a:pt x="9987" y="1"/>
                        <a:pt x="9767" y="76"/>
                        <a:pt x="9651" y="239"/>
                      </a:cubicBezTo>
                      <a:cubicBezTo>
                        <a:pt x="7200" y="3682"/>
                        <a:pt x="3509" y="5853"/>
                        <a:pt x="407" y="8676"/>
                      </a:cubicBezTo>
                      <a:cubicBezTo>
                        <a:pt x="1" y="9037"/>
                        <a:pt x="366" y="9349"/>
                        <a:pt x="750" y="9349"/>
                      </a:cubicBezTo>
                      <a:cubicBezTo>
                        <a:pt x="894" y="9349"/>
                        <a:pt x="1041" y="9305"/>
                        <a:pt x="1151" y="9203"/>
                      </a:cubicBezTo>
                      <a:lnTo>
                        <a:pt x="1182" y="9172"/>
                      </a:lnTo>
                      <a:cubicBezTo>
                        <a:pt x="4346" y="6319"/>
                        <a:pt x="8100" y="4116"/>
                        <a:pt x="10581" y="580"/>
                      </a:cubicBezTo>
                      <a:cubicBezTo>
                        <a:pt x="10853" y="211"/>
                        <a:pt x="10542" y="1"/>
                        <a:pt x="10195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" name="Google Shape;1379;p28">
                  <a:extLst>
                    <a:ext uri="{FF2B5EF4-FFF2-40B4-BE49-F238E27FC236}">
                      <a16:creationId xmlns:a16="http://schemas.microsoft.com/office/drawing/2014/main" id="{7C3606C2-C266-4578-84A0-97268124A51D}"/>
                    </a:ext>
                  </a:extLst>
                </p:cNvPr>
                <p:cNvSpPr/>
                <p:nvPr/>
              </p:nvSpPr>
              <p:spPr>
                <a:xfrm>
                  <a:off x="6915203" y="2430839"/>
                  <a:ext cx="620460" cy="4128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481" h="6492" extrusionOk="0">
                      <a:moveTo>
                        <a:pt x="8771" y="1"/>
                      </a:moveTo>
                      <a:cubicBezTo>
                        <a:pt x="8562" y="1"/>
                        <a:pt x="8345" y="49"/>
                        <a:pt x="8233" y="150"/>
                      </a:cubicBezTo>
                      <a:cubicBezTo>
                        <a:pt x="5783" y="2290"/>
                        <a:pt x="3208" y="4213"/>
                        <a:pt x="478" y="5950"/>
                      </a:cubicBezTo>
                      <a:cubicBezTo>
                        <a:pt x="1" y="6246"/>
                        <a:pt x="390" y="6492"/>
                        <a:pt x="791" y="6492"/>
                      </a:cubicBezTo>
                      <a:cubicBezTo>
                        <a:pt x="937" y="6492"/>
                        <a:pt x="1084" y="6459"/>
                        <a:pt x="1192" y="6385"/>
                      </a:cubicBezTo>
                      <a:lnTo>
                        <a:pt x="1192" y="6416"/>
                      </a:lnTo>
                      <a:cubicBezTo>
                        <a:pt x="3983" y="4616"/>
                        <a:pt x="6651" y="2631"/>
                        <a:pt x="9164" y="429"/>
                      </a:cubicBezTo>
                      <a:cubicBezTo>
                        <a:pt x="9481" y="151"/>
                        <a:pt x="9140" y="1"/>
                        <a:pt x="8771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" name="Google Shape;1380;p28">
                  <a:extLst>
                    <a:ext uri="{FF2B5EF4-FFF2-40B4-BE49-F238E27FC236}">
                      <a16:creationId xmlns:a16="http://schemas.microsoft.com/office/drawing/2014/main" id="{C436AD04-B041-449A-BD4B-DEB3E80E47AA}"/>
                    </a:ext>
                  </a:extLst>
                </p:cNvPr>
                <p:cNvSpPr/>
                <p:nvPr/>
              </p:nvSpPr>
              <p:spPr>
                <a:xfrm>
                  <a:off x="6889222" y="2515045"/>
                  <a:ext cx="834719" cy="7287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55" h="11459" extrusionOk="0">
                      <a:moveTo>
                        <a:pt x="12147" y="1"/>
                      </a:moveTo>
                      <a:cubicBezTo>
                        <a:pt x="11922" y="1"/>
                        <a:pt x="11671" y="66"/>
                        <a:pt x="11546" y="191"/>
                      </a:cubicBezTo>
                      <a:cubicBezTo>
                        <a:pt x="9592" y="2207"/>
                        <a:pt x="7637" y="4192"/>
                        <a:pt x="5559" y="6053"/>
                      </a:cubicBezTo>
                      <a:cubicBezTo>
                        <a:pt x="3729" y="7697"/>
                        <a:pt x="1620" y="9124"/>
                        <a:pt x="162" y="11109"/>
                      </a:cubicBezTo>
                      <a:cubicBezTo>
                        <a:pt x="1" y="11351"/>
                        <a:pt x="224" y="11459"/>
                        <a:pt x="512" y="11459"/>
                      </a:cubicBezTo>
                      <a:cubicBezTo>
                        <a:pt x="777" y="11459"/>
                        <a:pt x="1097" y="11366"/>
                        <a:pt x="1216" y="11202"/>
                      </a:cubicBezTo>
                      <a:cubicBezTo>
                        <a:pt x="2736" y="9093"/>
                        <a:pt x="5094" y="7573"/>
                        <a:pt x="6986" y="5836"/>
                      </a:cubicBezTo>
                      <a:cubicBezTo>
                        <a:pt x="8878" y="4099"/>
                        <a:pt x="10708" y="2300"/>
                        <a:pt x="12477" y="439"/>
                      </a:cubicBezTo>
                      <a:cubicBezTo>
                        <a:pt x="12754" y="142"/>
                        <a:pt x="12479" y="1"/>
                        <a:pt x="12147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" name="Google Shape;1381;p28">
                  <a:extLst>
                    <a:ext uri="{FF2B5EF4-FFF2-40B4-BE49-F238E27FC236}">
                      <a16:creationId xmlns:a16="http://schemas.microsoft.com/office/drawing/2014/main" id="{FC5CDAE6-6BF4-49A2-ADE7-A5FA3FEE991C}"/>
                    </a:ext>
                  </a:extLst>
                </p:cNvPr>
                <p:cNvSpPr/>
                <p:nvPr/>
              </p:nvSpPr>
              <p:spPr>
                <a:xfrm>
                  <a:off x="6862063" y="3092978"/>
                  <a:ext cx="619610" cy="4276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468" h="6724" extrusionOk="0">
                      <a:moveTo>
                        <a:pt x="9068" y="1"/>
                      </a:moveTo>
                      <a:cubicBezTo>
                        <a:pt x="8789" y="1"/>
                        <a:pt x="8403" y="89"/>
                        <a:pt x="8270" y="223"/>
                      </a:cubicBezTo>
                      <a:cubicBezTo>
                        <a:pt x="6967" y="1681"/>
                        <a:pt x="5478" y="2922"/>
                        <a:pt x="3834" y="3977"/>
                      </a:cubicBezTo>
                      <a:cubicBezTo>
                        <a:pt x="2624" y="4752"/>
                        <a:pt x="1290" y="5310"/>
                        <a:pt x="236" y="6365"/>
                      </a:cubicBezTo>
                      <a:cubicBezTo>
                        <a:pt x="0" y="6617"/>
                        <a:pt x="212" y="6724"/>
                        <a:pt x="494" y="6724"/>
                      </a:cubicBezTo>
                      <a:cubicBezTo>
                        <a:pt x="733" y="6724"/>
                        <a:pt x="1022" y="6648"/>
                        <a:pt x="1135" y="6520"/>
                      </a:cubicBezTo>
                      <a:cubicBezTo>
                        <a:pt x="2376" y="5279"/>
                        <a:pt x="4113" y="4597"/>
                        <a:pt x="5540" y="3604"/>
                      </a:cubicBezTo>
                      <a:cubicBezTo>
                        <a:pt x="6936" y="2612"/>
                        <a:pt x="8177" y="1495"/>
                        <a:pt x="9324" y="223"/>
                      </a:cubicBezTo>
                      <a:cubicBezTo>
                        <a:pt x="9467" y="66"/>
                        <a:pt x="9307" y="1"/>
                        <a:pt x="9068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" name="Google Shape;1382;p28">
                  <a:extLst>
                    <a:ext uri="{FF2B5EF4-FFF2-40B4-BE49-F238E27FC236}">
                      <a16:creationId xmlns:a16="http://schemas.microsoft.com/office/drawing/2014/main" id="{6AED7913-D5B8-4EDF-A660-1C99C012EF29}"/>
                    </a:ext>
                  </a:extLst>
                </p:cNvPr>
                <p:cNvSpPr/>
                <p:nvPr/>
              </p:nvSpPr>
              <p:spPr>
                <a:xfrm>
                  <a:off x="6898449" y="3237859"/>
                  <a:ext cx="691727" cy="5379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570" h="8459" extrusionOk="0">
                      <a:moveTo>
                        <a:pt x="10024" y="0"/>
                      </a:moveTo>
                      <a:cubicBezTo>
                        <a:pt x="9787" y="0"/>
                        <a:pt x="9510" y="54"/>
                        <a:pt x="9389" y="148"/>
                      </a:cubicBezTo>
                      <a:cubicBezTo>
                        <a:pt x="7714" y="1450"/>
                        <a:pt x="6163" y="2939"/>
                        <a:pt x="4767" y="4552"/>
                      </a:cubicBezTo>
                      <a:cubicBezTo>
                        <a:pt x="3402" y="6072"/>
                        <a:pt x="1386" y="6631"/>
                        <a:pt x="145" y="8213"/>
                      </a:cubicBezTo>
                      <a:cubicBezTo>
                        <a:pt x="1" y="8386"/>
                        <a:pt x="165" y="8458"/>
                        <a:pt x="404" y="8458"/>
                      </a:cubicBezTo>
                      <a:cubicBezTo>
                        <a:pt x="678" y="8458"/>
                        <a:pt x="1052" y="8362"/>
                        <a:pt x="1169" y="8213"/>
                      </a:cubicBezTo>
                      <a:cubicBezTo>
                        <a:pt x="2285" y="6817"/>
                        <a:pt x="4208" y="6289"/>
                        <a:pt x="5449" y="4956"/>
                      </a:cubicBezTo>
                      <a:cubicBezTo>
                        <a:pt x="7000" y="3312"/>
                        <a:pt x="8458" y="1667"/>
                        <a:pt x="10288" y="303"/>
                      </a:cubicBezTo>
                      <a:cubicBezTo>
                        <a:pt x="10570" y="92"/>
                        <a:pt x="10333" y="0"/>
                        <a:pt x="10024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" name="Google Shape;1383;p28">
                  <a:extLst>
                    <a:ext uri="{FF2B5EF4-FFF2-40B4-BE49-F238E27FC236}">
                      <a16:creationId xmlns:a16="http://schemas.microsoft.com/office/drawing/2014/main" id="{98FEEE16-55BD-4227-B910-F74AE375A4B6}"/>
                    </a:ext>
                  </a:extLst>
                </p:cNvPr>
                <p:cNvSpPr/>
                <p:nvPr/>
              </p:nvSpPr>
              <p:spPr>
                <a:xfrm>
                  <a:off x="6959115" y="3677526"/>
                  <a:ext cx="548735" cy="4722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85" h="7425" extrusionOk="0">
                      <a:moveTo>
                        <a:pt x="8083" y="1"/>
                      </a:moveTo>
                      <a:cubicBezTo>
                        <a:pt x="7787" y="1"/>
                        <a:pt x="7337" y="102"/>
                        <a:pt x="7221" y="276"/>
                      </a:cubicBezTo>
                      <a:cubicBezTo>
                        <a:pt x="5422" y="3223"/>
                        <a:pt x="955" y="3595"/>
                        <a:pt x="24" y="7255"/>
                      </a:cubicBezTo>
                      <a:cubicBezTo>
                        <a:pt x="1" y="7374"/>
                        <a:pt x="149" y="7424"/>
                        <a:pt x="345" y="7424"/>
                      </a:cubicBezTo>
                      <a:cubicBezTo>
                        <a:pt x="662" y="7424"/>
                        <a:pt x="1103" y="7292"/>
                        <a:pt x="1141" y="7100"/>
                      </a:cubicBezTo>
                      <a:cubicBezTo>
                        <a:pt x="2041" y="3564"/>
                        <a:pt x="6538" y="3037"/>
                        <a:pt x="8338" y="121"/>
                      </a:cubicBezTo>
                      <a:cubicBezTo>
                        <a:pt x="8385" y="39"/>
                        <a:pt x="8263" y="1"/>
                        <a:pt x="8083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" name="Google Shape;1384;p28">
                  <a:extLst>
                    <a:ext uri="{FF2B5EF4-FFF2-40B4-BE49-F238E27FC236}">
                      <a16:creationId xmlns:a16="http://schemas.microsoft.com/office/drawing/2014/main" id="{ABC6488E-7377-4378-B0BB-708270438161}"/>
                    </a:ext>
                  </a:extLst>
                </p:cNvPr>
                <p:cNvSpPr/>
                <p:nvPr/>
              </p:nvSpPr>
              <p:spPr>
                <a:xfrm>
                  <a:off x="6998118" y="3834872"/>
                  <a:ext cx="522297" cy="4551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81" h="7157" extrusionOk="0">
                      <a:moveTo>
                        <a:pt x="7543" y="0"/>
                      </a:moveTo>
                      <a:cubicBezTo>
                        <a:pt x="7298" y="0"/>
                        <a:pt x="6979" y="69"/>
                        <a:pt x="6873" y="159"/>
                      </a:cubicBezTo>
                      <a:cubicBezTo>
                        <a:pt x="4423" y="2207"/>
                        <a:pt x="1538" y="4130"/>
                        <a:pt x="49" y="7015"/>
                      </a:cubicBezTo>
                      <a:cubicBezTo>
                        <a:pt x="0" y="7112"/>
                        <a:pt x="137" y="7157"/>
                        <a:pt x="331" y="7157"/>
                      </a:cubicBezTo>
                      <a:cubicBezTo>
                        <a:pt x="632" y="7157"/>
                        <a:pt x="1071" y="7048"/>
                        <a:pt x="1165" y="6860"/>
                      </a:cubicBezTo>
                      <a:cubicBezTo>
                        <a:pt x="2592" y="4099"/>
                        <a:pt x="5384" y="2238"/>
                        <a:pt x="7742" y="283"/>
                      </a:cubicBezTo>
                      <a:cubicBezTo>
                        <a:pt x="7980" y="76"/>
                        <a:pt x="7802" y="0"/>
                        <a:pt x="7543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" name="Google Shape;1385;p28">
                  <a:extLst>
                    <a:ext uri="{FF2B5EF4-FFF2-40B4-BE49-F238E27FC236}">
                      <a16:creationId xmlns:a16="http://schemas.microsoft.com/office/drawing/2014/main" id="{87D86F16-D958-4821-A820-8DCC452D484D}"/>
                    </a:ext>
                  </a:extLst>
                </p:cNvPr>
                <p:cNvSpPr/>
                <p:nvPr/>
              </p:nvSpPr>
              <p:spPr>
                <a:xfrm>
                  <a:off x="7021743" y="4029552"/>
                  <a:ext cx="660773" cy="4785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97" h="7525" extrusionOk="0">
                      <a:moveTo>
                        <a:pt x="9477" y="0"/>
                      </a:moveTo>
                      <a:cubicBezTo>
                        <a:pt x="9249" y="0"/>
                        <a:pt x="8994" y="57"/>
                        <a:pt x="8870" y="169"/>
                      </a:cubicBezTo>
                      <a:cubicBezTo>
                        <a:pt x="6171" y="2496"/>
                        <a:pt x="1952" y="3923"/>
                        <a:pt x="122" y="7180"/>
                      </a:cubicBezTo>
                      <a:cubicBezTo>
                        <a:pt x="0" y="7423"/>
                        <a:pt x="207" y="7525"/>
                        <a:pt x="472" y="7525"/>
                      </a:cubicBezTo>
                      <a:cubicBezTo>
                        <a:pt x="746" y="7525"/>
                        <a:pt x="1082" y="7415"/>
                        <a:pt x="1177" y="7242"/>
                      </a:cubicBezTo>
                      <a:cubicBezTo>
                        <a:pt x="2945" y="4078"/>
                        <a:pt x="7132" y="2682"/>
                        <a:pt x="9800" y="386"/>
                      </a:cubicBezTo>
                      <a:cubicBezTo>
                        <a:pt x="10097" y="127"/>
                        <a:pt x="9817" y="0"/>
                        <a:pt x="9477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" name="Google Shape;1386;p28">
                  <a:extLst>
                    <a:ext uri="{FF2B5EF4-FFF2-40B4-BE49-F238E27FC236}">
                      <a16:creationId xmlns:a16="http://schemas.microsoft.com/office/drawing/2014/main" id="{8C4BACDA-0A92-4167-92F0-AD8054CDE187}"/>
                    </a:ext>
                  </a:extLst>
                </p:cNvPr>
                <p:cNvSpPr/>
                <p:nvPr/>
              </p:nvSpPr>
              <p:spPr>
                <a:xfrm>
                  <a:off x="6711676" y="1122205"/>
                  <a:ext cx="408688" cy="2647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45" h="4162" extrusionOk="0">
                      <a:moveTo>
                        <a:pt x="902" y="1"/>
                      </a:moveTo>
                      <a:cubicBezTo>
                        <a:pt x="492" y="1"/>
                        <a:pt x="0" y="320"/>
                        <a:pt x="269" y="656"/>
                      </a:cubicBezTo>
                      <a:cubicBezTo>
                        <a:pt x="1448" y="2300"/>
                        <a:pt x="3526" y="2766"/>
                        <a:pt x="4984" y="4068"/>
                      </a:cubicBezTo>
                      <a:cubicBezTo>
                        <a:pt x="5069" y="4133"/>
                        <a:pt x="5178" y="4162"/>
                        <a:pt x="5293" y="4162"/>
                      </a:cubicBezTo>
                      <a:cubicBezTo>
                        <a:pt x="5726" y="4162"/>
                        <a:pt x="6245" y="3760"/>
                        <a:pt x="5853" y="3417"/>
                      </a:cubicBezTo>
                      <a:cubicBezTo>
                        <a:pt x="4457" y="2176"/>
                        <a:pt x="2410" y="1711"/>
                        <a:pt x="1293" y="160"/>
                      </a:cubicBezTo>
                      <a:cubicBezTo>
                        <a:pt x="1207" y="48"/>
                        <a:pt x="1061" y="1"/>
                        <a:pt x="902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" name="Google Shape;1387;p28">
                  <a:extLst>
                    <a:ext uri="{FF2B5EF4-FFF2-40B4-BE49-F238E27FC236}">
                      <a16:creationId xmlns:a16="http://schemas.microsoft.com/office/drawing/2014/main" id="{50DD1B02-5821-4B24-8B76-4602037A2631}"/>
                    </a:ext>
                  </a:extLst>
                </p:cNvPr>
                <p:cNvSpPr/>
                <p:nvPr/>
              </p:nvSpPr>
              <p:spPr>
                <a:xfrm>
                  <a:off x="6648590" y="1300285"/>
                  <a:ext cx="461631" cy="3806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54" h="5985" extrusionOk="0">
                      <a:moveTo>
                        <a:pt x="996" y="0"/>
                      </a:moveTo>
                      <a:cubicBezTo>
                        <a:pt x="579" y="0"/>
                        <a:pt x="0" y="315"/>
                        <a:pt x="241" y="555"/>
                      </a:cubicBezTo>
                      <a:lnTo>
                        <a:pt x="5762" y="5890"/>
                      </a:lnTo>
                      <a:cubicBezTo>
                        <a:pt x="5835" y="5956"/>
                        <a:pt x="5950" y="5984"/>
                        <a:pt x="6079" y="5984"/>
                      </a:cubicBezTo>
                      <a:cubicBezTo>
                        <a:pt x="6494" y="5984"/>
                        <a:pt x="7054" y="5693"/>
                        <a:pt x="6817" y="5456"/>
                      </a:cubicBezTo>
                      <a:lnTo>
                        <a:pt x="1295" y="90"/>
                      </a:lnTo>
                      <a:cubicBezTo>
                        <a:pt x="1225" y="27"/>
                        <a:pt x="1117" y="0"/>
                        <a:pt x="996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" name="Google Shape;1388;p28">
                  <a:extLst>
                    <a:ext uri="{FF2B5EF4-FFF2-40B4-BE49-F238E27FC236}">
                      <a16:creationId xmlns:a16="http://schemas.microsoft.com/office/drawing/2014/main" id="{DE5BF640-13C1-497D-804D-1389BD555842}"/>
                    </a:ext>
                  </a:extLst>
                </p:cNvPr>
                <p:cNvSpPr/>
                <p:nvPr/>
              </p:nvSpPr>
              <p:spPr>
                <a:xfrm>
                  <a:off x="6622020" y="1592145"/>
                  <a:ext cx="492651" cy="3746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28" h="5890" extrusionOk="0">
                      <a:moveTo>
                        <a:pt x="991" y="1"/>
                      </a:moveTo>
                      <a:cubicBezTo>
                        <a:pt x="617" y="1"/>
                        <a:pt x="0" y="308"/>
                        <a:pt x="150" y="433"/>
                      </a:cubicBezTo>
                      <a:lnTo>
                        <a:pt x="6323" y="5830"/>
                      </a:lnTo>
                      <a:cubicBezTo>
                        <a:pt x="6371" y="5872"/>
                        <a:pt x="6447" y="5890"/>
                        <a:pt x="6537" y="5890"/>
                      </a:cubicBezTo>
                      <a:cubicBezTo>
                        <a:pt x="6911" y="5890"/>
                        <a:pt x="7528" y="5583"/>
                        <a:pt x="7378" y="5458"/>
                      </a:cubicBezTo>
                      <a:lnTo>
                        <a:pt x="7378" y="5427"/>
                      </a:lnTo>
                      <a:lnTo>
                        <a:pt x="1205" y="60"/>
                      </a:lnTo>
                      <a:cubicBezTo>
                        <a:pt x="1157" y="19"/>
                        <a:pt x="1081" y="1"/>
                        <a:pt x="991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" name="Google Shape;1389;p28">
                  <a:extLst>
                    <a:ext uri="{FF2B5EF4-FFF2-40B4-BE49-F238E27FC236}">
                      <a16:creationId xmlns:a16="http://schemas.microsoft.com/office/drawing/2014/main" id="{55020C0C-5303-457A-A210-1415E599EFF6}"/>
                    </a:ext>
                  </a:extLst>
                </p:cNvPr>
                <p:cNvSpPr/>
                <p:nvPr/>
              </p:nvSpPr>
              <p:spPr>
                <a:xfrm>
                  <a:off x="6414633" y="1784790"/>
                  <a:ext cx="696177" cy="5163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638" h="8118" extrusionOk="0">
                      <a:moveTo>
                        <a:pt x="1017" y="1"/>
                      </a:moveTo>
                      <a:cubicBezTo>
                        <a:pt x="606" y="1"/>
                        <a:pt x="0" y="338"/>
                        <a:pt x="248" y="537"/>
                      </a:cubicBezTo>
                      <a:cubicBezTo>
                        <a:pt x="3350" y="2956"/>
                        <a:pt x="6390" y="5438"/>
                        <a:pt x="9337" y="8043"/>
                      </a:cubicBezTo>
                      <a:cubicBezTo>
                        <a:pt x="9402" y="8095"/>
                        <a:pt x="9499" y="8117"/>
                        <a:pt x="9609" y="8117"/>
                      </a:cubicBezTo>
                      <a:cubicBezTo>
                        <a:pt x="10028" y="8117"/>
                        <a:pt x="10637" y="7799"/>
                        <a:pt x="10392" y="7578"/>
                      </a:cubicBezTo>
                      <a:cubicBezTo>
                        <a:pt x="7414" y="5003"/>
                        <a:pt x="4374" y="2491"/>
                        <a:pt x="1272" y="71"/>
                      </a:cubicBezTo>
                      <a:cubicBezTo>
                        <a:pt x="1210" y="22"/>
                        <a:pt x="1119" y="1"/>
                        <a:pt x="1017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" name="Google Shape;1390;p28">
                  <a:extLst>
                    <a:ext uri="{FF2B5EF4-FFF2-40B4-BE49-F238E27FC236}">
                      <a16:creationId xmlns:a16="http://schemas.microsoft.com/office/drawing/2014/main" id="{777E0D75-6DC2-4FEC-8144-DA26834C1C77}"/>
                    </a:ext>
                  </a:extLst>
                </p:cNvPr>
                <p:cNvSpPr/>
                <p:nvPr/>
              </p:nvSpPr>
              <p:spPr>
                <a:xfrm>
                  <a:off x="6425693" y="2182226"/>
                  <a:ext cx="616534" cy="4208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421" h="6617" extrusionOk="0">
                      <a:moveTo>
                        <a:pt x="952" y="0"/>
                      </a:moveTo>
                      <a:cubicBezTo>
                        <a:pt x="585" y="0"/>
                        <a:pt x="0" y="295"/>
                        <a:pt x="48" y="367"/>
                      </a:cubicBezTo>
                      <a:cubicBezTo>
                        <a:pt x="2127" y="3004"/>
                        <a:pt x="5508" y="4710"/>
                        <a:pt x="8237" y="6571"/>
                      </a:cubicBezTo>
                      <a:cubicBezTo>
                        <a:pt x="8280" y="6603"/>
                        <a:pt x="8344" y="6617"/>
                        <a:pt x="8420" y="6617"/>
                      </a:cubicBezTo>
                      <a:cubicBezTo>
                        <a:pt x="8784" y="6617"/>
                        <a:pt x="9420" y="6302"/>
                        <a:pt x="9292" y="6199"/>
                      </a:cubicBezTo>
                      <a:lnTo>
                        <a:pt x="9292" y="6199"/>
                      </a:lnTo>
                      <a:lnTo>
                        <a:pt x="9292" y="6230"/>
                      </a:lnTo>
                      <a:cubicBezTo>
                        <a:pt x="6624" y="4369"/>
                        <a:pt x="3243" y="2663"/>
                        <a:pt x="1196" y="88"/>
                      </a:cubicBezTo>
                      <a:cubicBezTo>
                        <a:pt x="1147" y="25"/>
                        <a:pt x="1059" y="0"/>
                        <a:pt x="952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" name="Google Shape;1391;p28">
                  <a:extLst>
                    <a:ext uri="{FF2B5EF4-FFF2-40B4-BE49-F238E27FC236}">
                      <a16:creationId xmlns:a16="http://schemas.microsoft.com/office/drawing/2014/main" id="{3051F15C-A9C2-4986-AE5D-14264BAD3BCC}"/>
                    </a:ext>
                  </a:extLst>
                </p:cNvPr>
                <p:cNvSpPr/>
                <p:nvPr/>
              </p:nvSpPr>
              <p:spPr>
                <a:xfrm>
                  <a:off x="6428376" y="2415638"/>
                  <a:ext cx="585318" cy="4036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44" h="6347" extrusionOk="0">
                      <a:moveTo>
                        <a:pt x="989" y="1"/>
                      </a:moveTo>
                      <a:cubicBezTo>
                        <a:pt x="598" y="1"/>
                        <a:pt x="0" y="288"/>
                        <a:pt x="193" y="482"/>
                      </a:cubicBezTo>
                      <a:cubicBezTo>
                        <a:pt x="2396" y="2653"/>
                        <a:pt x="4908" y="4918"/>
                        <a:pt x="7700" y="6313"/>
                      </a:cubicBezTo>
                      <a:cubicBezTo>
                        <a:pt x="7741" y="6336"/>
                        <a:pt x="7798" y="6346"/>
                        <a:pt x="7864" y="6346"/>
                      </a:cubicBezTo>
                      <a:cubicBezTo>
                        <a:pt x="8248" y="6346"/>
                        <a:pt x="8944" y="6002"/>
                        <a:pt x="8600" y="5817"/>
                      </a:cubicBezTo>
                      <a:cubicBezTo>
                        <a:pt x="5901" y="4452"/>
                        <a:pt x="3419" y="2188"/>
                        <a:pt x="1248" y="79"/>
                      </a:cubicBezTo>
                      <a:cubicBezTo>
                        <a:pt x="1193" y="24"/>
                        <a:pt x="1099" y="1"/>
                        <a:pt x="989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9" name="Google Shape;1392;p28">
                  <a:extLst>
                    <a:ext uri="{FF2B5EF4-FFF2-40B4-BE49-F238E27FC236}">
                      <a16:creationId xmlns:a16="http://schemas.microsoft.com/office/drawing/2014/main" id="{CDC6322D-1A7D-4FD6-B921-4DB9578984F4}"/>
                    </a:ext>
                  </a:extLst>
                </p:cNvPr>
                <p:cNvSpPr/>
                <p:nvPr/>
              </p:nvSpPr>
              <p:spPr>
                <a:xfrm>
                  <a:off x="6480664" y="2846910"/>
                  <a:ext cx="492847" cy="3627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31" h="5703" extrusionOk="0">
                      <a:moveTo>
                        <a:pt x="1028" y="1"/>
                      </a:moveTo>
                      <a:cubicBezTo>
                        <a:pt x="632" y="1"/>
                        <a:pt x="0" y="318"/>
                        <a:pt x="201" y="494"/>
                      </a:cubicBezTo>
                      <a:lnTo>
                        <a:pt x="6281" y="5643"/>
                      </a:lnTo>
                      <a:cubicBezTo>
                        <a:pt x="6328" y="5685"/>
                        <a:pt x="6405" y="5702"/>
                        <a:pt x="6496" y="5702"/>
                      </a:cubicBezTo>
                      <a:cubicBezTo>
                        <a:pt x="6883" y="5702"/>
                        <a:pt x="7530" y="5385"/>
                        <a:pt x="7304" y="5209"/>
                      </a:cubicBezTo>
                      <a:lnTo>
                        <a:pt x="1256" y="60"/>
                      </a:lnTo>
                      <a:cubicBezTo>
                        <a:pt x="1202" y="18"/>
                        <a:pt x="1122" y="1"/>
                        <a:pt x="1028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0" name="Google Shape;1393;p28">
                  <a:extLst>
                    <a:ext uri="{FF2B5EF4-FFF2-40B4-BE49-F238E27FC236}">
                      <a16:creationId xmlns:a16="http://schemas.microsoft.com/office/drawing/2014/main" id="{0766C97A-A7AB-4924-A3F3-0D075DA037A1}"/>
                    </a:ext>
                  </a:extLst>
                </p:cNvPr>
                <p:cNvSpPr/>
                <p:nvPr/>
              </p:nvSpPr>
              <p:spPr>
                <a:xfrm>
                  <a:off x="6316862" y="3158423"/>
                  <a:ext cx="654425" cy="3421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00" h="5380" extrusionOk="0">
                      <a:moveTo>
                        <a:pt x="1052" y="0"/>
                      </a:moveTo>
                      <a:cubicBezTo>
                        <a:pt x="665" y="0"/>
                        <a:pt x="0" y="355"/>
                        <a:pt x="160" y="435"/>
                      </a:cubicBezTo>
                      <a:lnTo>
                        <a:pt x="8815" y="5336"/>
                      </a:lnTo>
                      <a:cubicBezTo>
                        <a:pt x="8861" y="5367"/>
                        <a:pt x="8924" y="5380"/>
                        <a:pt x="8997" y="5380"/>
                      </a:cubicBezTo>
                      <a:cubicBezTo>
                        <a:pt x="9370" y="5380"/>
                        <a:pt x="9999" y="5042"/>
                        <a:pt x="9869" y="4964"/>
                      </a:cubicBezTo>
                      <a:lnTo>
                        <a:pt x="1215" y="32"/>
                      </a:lnTo>
                      <a:cubicBezTo>
                        <a:pt x="1171" y="10"/>
                        <a:pt x="1115" y="0"/>
                        <a:pt x="1052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" name="Google Shape;1394;p28">
                  <a:extLst>
                    <a:ext uri="{FF2B5EF4-FFF2-40B4-BE49-F238E27FC236}">
                      <a16:creationId xmlns:a16="http://schemas.microsoft.com/office/drawing/2014/main" id="{74DB2506-BD82-4728-A159-F05D5A63BAEC}"/>
                    </a:ext>
                  </a:extLst>
                </p:cNvPr>
                <p:cNvSpPr/>
                <p:nvPr/>
              </p:nvSpPr>
              <p:spPr>
                <a:xfrm>
                  <a:off x="6421504" y="3412187"/>
                  <a:ext cx="553251" cy="346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54" h="5453" extrusionOk="0">
                      <a:moveTo>
                        <a:pt x="1067" y="0"/>
                      </a:moveTo>
                      <a:cubicBezTo>
                        <a:pt x="662" y="0"/>
                        <a:pt x="0" y="367"/>
                        <a:pt x="392" y="602"/>
                      </a:cubicBezTo>
                      <a:cubicBezTo>
                        <a:pt x="2780" y="1997"/>
                        <a:pt x="5044" y="3610"/>
                        <a:pt x="7154" y="5378"/>
                      </a:cubicBezTo>
                      <a:cubicBezTo>
                        <a:pt x="7219" y="5431"/>
                        <a:pt x="7317" y="5453"/>
                        <a:pt x="7428" y="5453"/>
                      </a:cubicBezTo>
                      <a:cubicBezTo>
                        <a:pt x="7846" y="5453"/>
                        <a:pt x="8453" y="5140"/>
                        <a:pt x="8208" y="4944"/>
                      </a:cubicBezTo>
                      <a:cubicBezTo>
                        <a:pt x="6037" y="3114"/>
                        <a:pt x="3711" y="1470"/>
                        <a:pt x="1260" y="43"/>
                      </a:cubicBezTo>
                      <a:cubicBezTo>
                        <a:pt x="1211" y="14"/>
                        <a:pt x="1143" y="0"/>
                        <a:pt x="1067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" name="Google Shape;1395;p28">
                  <a:extLst>
                    <a:ext uri="{FF2B5EF4-FFF2-40B4-BE49-F238E27FC236}">
                      <a16:creationId xmlns:a16="http://schemas.microsoft.com/office/drawing/2014/main" id="{4AB7A291-A7DB-4C84-81EF-12E7141C9483}"/>
                    </a:ext>
                  </a:extLst>
                </p:cNvPr>
                <p:cNvSpPr/>
                <p:nvPr/>
              </p:nvSpPr>
              <p:spPr>
                <a:xfrm>
                  <a:off x="6479617" y="3713841"/>
                  <a:ext cx="559599" cy="3756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51" h="5907" extrusionOk="0">
                      <a:moveTo>
                        <a:pt x="1014" y="0"/>
                      </a:moveTo>
                      <a:cubicBezTo>
                        <a:pt x="633" y="0"/>
                        <a:pt x="1" y="316"/>
                        <a:pt x="155" y="418"/>
                      </a:cubicBezTo>
                      <a:cubicBezTo>
                        <a:pt x="2636" y="2093"/>
                        <a:pt x="5025" y="3893"/>
                        <a:pt x="7320" y="5847"/>
                      </a:cubicBezTo>
                      <a:cubicBezTo>
                        <a:pt x="7368" y="5889"/>
                        <a:pt x="7445" y="5906"/>
                        <a:pt x="7537" y="5906"/>
                      </a:cubicBezTo>
                      <a:cubicBezTo>
                        <a:pt x="7918" y="5906"/>
                        <a:pt x="8550" y="5600"/>
                        <a:pt x="8375" y="5474"/>
                      </a:cubicBezTo>
                      <a:cubicBezTo>
                        <a:pt x="6080" y="3520"/>
                        <a:pt x="3691" y="1690"/>
                        <a:pt x="1210" y="46"/>
                      </a:cubicBezTo>
                      <a:cubicBezTo>
                        <a:pt x="1161" y="14"/>
                        <a:pt x="1093" y="0"/>
                        <a:pt x="1014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" name="Google Shape;1396;p28">
                  <a:extLst>
                    <a:ext uri="{FF2B5EF4-FFF2-40B4-BE49-F238E27FC236}">
                      <a16:creationId xmlns:a16="http://schemas.microsoft.com/office/drawing/2014/main" id="{FB89B035-9AEC-40D8-B7CA-6DCE51F5042D}"/>
                    </a:ext>
                  </a:extLst>
                </p:cNvPr>
                <p:cNvSpPr/>
                <p:nvPr/>
              </p:nvSpPr>
              <p:spPr>
                <a:xfrm>
                  <a:off x="6484984" y="3907313"/>
                  <a:ext cx="565358" cy="3726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39" h="5860" extrusionOk="0">
                      <a:moveTo>
                        <a:pt x="1007" y="0"/>
                      </a:moveTo>
                      <a:cubicBezTo>
                        <a:pt x="634" y="0"/>
                        <a:pt x="0" y="338"/>
                        <a:pt x="104" y="416"/>
                      </a:cubicBezTo>
                      <a:cubicBezTo>
                        <a:pt x="2617" y="2122"/>
                        <a:pt x="5067" y="3921"/>
                        <a:pt x="7456" y="5814"/>
                      </a:cubicBezTo>
                      <a:cubicBezTo>
                        <a:pt x="7493" y="5845"/>
                        <a:pt x="7553" y="5859"/>
                        <a:pt x="7626" y="5859"/>
                      </a:cubicBezTo>
                      <a:cubicBezTo>
                        <a:pt x="7979" y="5859"/>
                        <a:pt x="8639" y="5539"/>
                        <a:pt x="8510" y="5410"/>
                      </a:cubicBezTo>
                      <a:cubicBezTo>
                        <a:pt x="6122" y="3549"/>
                        <a:pt x="3671" y="1750"/>
                        <a:pt x="1190" y="44"/>
                      </a:cubicBezTo>
                      <a:cubicBezTo>
                        <a:pt x="1144" y="13"/>
                        <a:pt x="1081" y="0"/>
                        <a:pt x="1007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4" name="Google Shape;1397;p28">
                  <a:extLst>
                    <a:ext uri="{FF2B5EF4-FFF2-40B4-BE49-F238E27FC236}">
                      <a16:creationId xmlns:a16="http://schemas.microsoft.com/office/drawing/2014/main" id="{EA824B52-79C5-4939-998B-BAE5D3610E50}"/>
                    </a:ext>
                  </a:extLst>
                </p:cNvPr>
                <p:cNvSpPr/>
                <p:nvPr/>
              </p:nvSpPr>
              <p:spPr>
                <a:xfrm>
                  <a:off x="6481384" y="4136845"/>
                  <a:ext cx="601940" cy="3868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98" h="6082" extrusionOk="0">
                      <a:moveTo>
                        <a:pt x="1110" y="0"/>
                      </a:moveTo>
                      <a:cubicBezTo>
                        <a:pt x="719" y="0"/>
                        <a:pt x="1" y="344"/>
                        <a:pt x="345" y="530"/>
                      </a:cubicBezTo>
                      <a:cubicBezTo>
                        <a:pt x="3075" y="2080"/>
                        <a:pt x="5618" y="3911"/>
                        <a:pt x="7945" y="6020"/>
                      </a:cubicBezTo>
                      <a:cubicBezTo>
                        <a:pt x="8001" y="6063"/>
                        <a:pt x="8086" y="6082"/>
                        <a:pt x="8186" y="6082"/>
                      </a:cubicBezTo>
                      <a:cubicBezTo>
                        <a:pt x="8583" y="6082"/>
                        <a:pt x="9198" y="5784"/>
                        <a:pt x="8999" y="5586"/>
                      </a:cubicBezTo>
                      <a:cubicBezTo>
                        <a:pt x="6611" y="3476"/>
                        <a:pt x="4036" y="1615"/>
                        <a:pt x="1276" y="33"/>
                      </a:cubicBezTo>
                      <a:cubicBezTo>
                        <a:pt x="1235" y="11"/>
                        <a:pt x="1177" y="0"/>
                        <a:pt x="111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sp>
        <p:nvSpPr>
          <p:cNvPr id="91" name="TextBox 5">
            <a:extLst>
              <a:ext uri="{FF2B5EF4-FFF2-40B4-BE49-F238E27FC236}">
                <a16:creationId xmlns:a16="http://schemas.microsoft.com/office/drawing/2014/main" id="{8D6AAC92-53E7-4071-BFDD-799FAD7FB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5251" y="2022342"/>
            <a:ext cx="2330450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AKSES?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PARTISIPAASI?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KONTROL?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MANFAAT?</a:t>
            </a:r>
          </a:p>
          <a:p>
            <a:pPr eaLnBrk="1" hangingPunct="1"/>
            <a:endParaRPr lang="en-US" altLang="en-US" sz="2000" dirty="0"/>
          </a:p>
        </p:txBody>
      </p:sp>
      <p:sp>
        <p:nvSpPr>
          <p:cNvPr id="92" name="Down Arrow 11">
            <a:extLst>
              <a:ext uri="{FF2B5EF4-FFF2-40B4-BE49-F238E27FC236}">
                <a16:creationId xmlns:a16="http://schemas.microsoft.com/office/drawing/2014/main" id="{400B5AA4-BDB8-401B-B170-11F590E1C0D9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2057401" y="2057537"/>
            <a:ext cx="1985084" cy="2342580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marL="114300" indent="0">
              <a:buNone/>
            </a:pPr>
            <a:r>
              <a:rPr lang="en-US" dirty="0"/>
              <a:t>.</a:t>
            </a:r>
          </a:p>
        </p:txBody>
      </p:sp>
      <p:sp>
        <p:nvSpPr>
          <p:cNvPr id="93" name="TextBox 4">
            <a:extLst>
              <a:ext uri="{FF2B5EF4-FFF2-40B4-BE49-F238E27FC236}">
                <a16:creationId xmlns:a16="http://schemas.microsoft.com/office/drawing/2014/main" id="{4936D820-170D-4897-BFF8-5482D7F2C5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141" y="1854799"/>
            <a:ext cx="2592387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PERENCANAAN?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PENGANGGARAN?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PELAKSANAAN?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PEMANTAUAN?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EVALUASI?</a:t>
            </a:r>
          </a:p>
          <a:p>
            <a:pPr eaLnBrk="1" hangingPunct="1"/>
            <a:endParaRPr lang="en-US" altLang="en-US" sz="2000" dirty="0"/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C3A935A1-E8A9-42D5-A8A0-FF915E732EAC}"/>
              </a:ext>
            </a:extLst>
          </p:cNvPr>
          <p:cNvSpPr/>
          <p:nvPr/>
        </p:nvSpPr>
        <p:spPr bwMode="auto">
          <a:xfrm>
            <a:off x="1381203" y="4605284"/>
            <a:ext cx="4032250" cy="199601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rgbClr val="281EEE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LAKUKAN ANALISIS GENDER</a:t>
            </a:r>
          </a:p>
        </p:txBody>
      </p:sp>
    </p:spTree>
    <p:extLst>
      <p:ext uri="{BB962C8B-B14F-4D97-AF65-F5344CB8AC3E}">
        <p14:creationId xmlns:p14="http://schemas.microsoft.com/office/powerpoint/2010/main" val="714669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  <p:bldP spid="92" grpId="0" animBg="1"/>
      <p:bldP spid="93" grpId="0"/>
      <p:bldP spid="9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6051" y="196904"/>
            <a:ext cx="6220669" cy="6253111"/>
          </a:xfrm>
          <a:prstGeom prst="rect">
            <a:avLst/>
          </a:prstGeom>
        </p:spPr>
      </p:pic>
      <p:sp>
        <p:nvSpPr>
          <p:cNvPr id="6" name="Rounded Rectangular Callout 5"/>
          <p:cNvSpPr/>
          <p:nvPr/>
        </p:nvSpPr>
        <p:spPr>
          <a:xfrm>
            <a:off x="744075" y="3563286"/>
            <a:ext cx="1584434" cy="2096737"/>
          </a:xfrm>
          <a:prstGeom prst="wedgeRoundRectCallout">
            <a:avLst>
              <a:gd name="adj1" fmla="val 55147"/>
              <a:gd name="adj2" fmla="val 14258"/>
              <a:gd name="adj3" fmla="val 16667"/>
            </a:avLst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GAP &amp; GBS </a:t>
            </a:r>
            <a:r>
              <a:rPr lang="en-US" sz="2000" dirty="0" err="1"/>
              <a:t>menjadi</a:t>
            </a:r>
            <a:r>
              <a:rPr lang="en-US" sz="2000" dirty="0"/>
              <a:t> </a:t>
            </a:r>
            <a:r>
              <a:rPr lang="en-US" sz="2000" dirty="0" err="1"/>
              <a:t>masukan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 </a:t>
            </a:r>
            <a:r>
              <a:rPr lang="en-US" sz="2000" dirty="0" err="1"/>
              <a:t>keluaran</a:t>
            </a:r>
            <a:r>
              <a:rPr lang="en-US" sz="2000" dirty="0"/>
              <a:t> sub </a:t>
            </a:r>
            <a:r>
              <a:rPr lang="en-US" sz="2000" dirty="0" err="1"/>
              <a:t>kegiatan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RKA-PD</a:t>
            </a:r>
          </a:p>
        </p:txBody>
      </p:sp>
      <p:sp>
        <p:nvSpPr>
          <p:cNvPr id="2" name="Left Brace 1"/>
          <p:cNvSpPr/>
          <p:nvPr/>
        </p:nvSpPr>
        <p:spPr>
          <a:xfrm>
            <a:off x="2395960" y="3877519"/>
            <a:ext cx="290090" cy="202557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2541007" y="5440684"/>
            <a:ext cx="145045" cy="45719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541007" y="3472405"/>
            <a:ext cx="145045" cy="40511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9879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 animBg="1"/>
      <p:bldP spid="2" grpId="1" animBg="1"/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0308306"/>
              </p:ext>
            </p:extLst>
          </p:nvPr>
        </p:nvGraphicFramePr>
        <p:xfrm>
          <a:off x="564266" y="762001"/>
          <a:ext cx="7951085" cy="5957595"/>
        </p:xfrm>
        <a:graphic>
          <a:graphicData uri="http://schemas.openxmlformats.org/drawingml/2006/table">
            <a:tbl>
              <a:tblPr/>
              <a:tblGrid>
                <a:gridCol w="1558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7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51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1150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Urusan</a:t>
                      </a:r>
                      <a:endParaRPr kumimoji="0" lang="id-ID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1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Program</a:t>
                      </a: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150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Sasaran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Program </a:t>
                      </a:r>
                      <a:endParaRPr kumimoji="0" lang="id-ID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150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endParaRPr kumimoji="0" lang="id-ID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150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Latar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Belakang</a:t>
                      </a:r>
                      <a:endParaRPr kumimoji="0" lang="id-ID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Dasar Hukum</a:t>
                      </a:r>
                      <a:endParaRPr kumimoji="0" lang="id-ID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59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Gambaran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Umum</a:t>
                      </a:r>
                      <a:endParaRPr kumimoji="0" lang="id-ID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3444"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(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uraian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masing2 sub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endParaRPr kumimoji="0" lang="id-ID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Sub-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1</a:t>
                      </a: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1</a:t>
                      </a:r>
                      <a:r>
                        <a:rPr kumimoji="0" lang="id-ID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. Nama Sub Kegiatan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2. Tujuan Sub kegiatan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3. Keluaran sub kegiatan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3. Lokasi/tempat pelaksanaan</a:t>
                      </a:r>
                      <a:endParaRPr kumimoji="0" lang="id-ID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30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Sub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2</a:t>
                      </a: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idem</a:t>
                      </a: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8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Dst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nya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idem</a:t>
                      </a: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11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Indikator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Kinerja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endParaRPr kumimoji="0" lang="id-ID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11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Batasan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endParaRPr kumimoji="0" lang="id-ID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1150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Maksud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dan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Tujuan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endParaRPr kumimoji="0" lang="id-ID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1150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Cara Pelaksanaan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endParaRPr kumimoji="0" lang="id-ID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7872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Pelaksana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&amp;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Penanggung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jawab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endParaRPr kumimoji="0" lang="id-ID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1150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Jadwal</a:t>
                      </a:r>
                      <a:endParaRPr kumimoji="0" lang="id-ID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1150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Biaya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(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jumlah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dari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sub-sub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)</a:t>
                      </a:r>
                      <a:endParaRPr kumimoji="0" lang="id-ID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153652" name="Rectangle 1"/>
          <p:cNvSpPr>
            <a:spLocks noChangeArrowheads="1"/>
          </p:cNvSpPr>
          <p:nvPr/>
        </p:nvSpPr>
        <p:spPr bwMode="auto">
          <a:xfrm>
            <a:off x="2686051" y="-246409"/>
            <a:ext cx="3408021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id-ID" altLang="en-US" dirty="0">
              <a:ea typeface="Calibri" charset="0"/>
              <a:cs typeface="Times New Roman" charset="0"/>
            </a:endParaRPr>
          </a:p>
          <a:p>
            <a:pPr algn="ctr" eaLnBrk="1" hangingPunct="1"/>
            <a:r>
              <a:rPr lang="en-US" altLang="en-US" sz="2400" dirty="0">
                <a:latin typeface="Knewave" charset="0"/>
                <a:ea typeface="Knewave" charset="0"/>
                <a:cs typeface="Knewave" charset="0"/>
              </a:rPr>
              <a:t>FORM KAK/TOR (</a:t>
            </a:r>
            <a:r>
              <a:rPr lang="en-US" altLang="en-US" sz="2400" dirty="0" err="1">
                <a:latin typeface="Knewave" charset="0"/>
                <a:ea typeface="Knewave" charset="0"/>
                <a:cs typeface="Knewave" charset="0"/>
              </a:rPr>
              <a:t>Alternatif</a:t>
            </a:r>
            <a:r>
              <a:rPr lang="en-US" altLang="en-US" sz="2400" dirty="0">
                <a:latin typeface="Knewave" charset="0"/>
                <a:ea typeface="Knewave" charset="0"/>
                <a:cs typeface="Knewave" charset="0"/>
              </a:rPr>
              <a:t> 1)</a:t>
            </a:r>
            <a:endParaRPr lang="id-ID" altLang="en-US" sz="1000" dirty="0">
              <a:latin typeface="Knewave" charset="0"/>
              <a:ea typeface="Knewave" charset="0"/>
              <a:cs typeface="Knewave" charset="0"/>
            </a:endParaRPr>
          </a:p>
          <a:p>
            <a:pPr eaLnBrk="1" hangingPunct="1"/>
            <a:endParaRPr lang="id-ID" altLang="en-US" dirty="0">
              <a:ea typeface="Calibri" charset="0"/>
              <a:cs typeface="Times New Roman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4294967295"/>
          </p:nvPr>
        </p:nvSpPr>
        <p:spPr>
          <a:xfrm>
            <a:off x="457200" y="6356352"/>
            <a:ext cx="2133600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ID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8990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64266" y="742583"/>
          <a:ext cx="7951085" cy="5957595"/>
        </p:xfrm>
        <a:graphic>
          <a:graphicData uri="http://schemas.openxmlformats.org/drawingml/2006/table">
            <a:tbl>
              <a:tblPr/>
              <a:tblGrid>
                <a:gridCol w="1558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7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51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1150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Urusan</a:t>
                      </a:r>
                      <a:endParaRPr kumimoji="0" lang="id-ID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1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Program</a:t>
                      </a: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150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Sasaran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Program </a:t>
                      </a:r>
                      <a:endParaRPr kumimoji="0" lang="id-ID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150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endParaRPr kumimoji="0" lang="id-ID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150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Latar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Belakang</a:t>
                      </a:r>
                      <a:endParaRPr kumimoji="0" lang="id-ID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Dasar Hukum</a:t>
                      </a:r>
                      <a:endParaRPr kumimoji="0" lang="id-ID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59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Gambaran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Umum</a:t>
                      </a:r>
                      <a:endParaRPr kumimoji="0" lang="id-ID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3444"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(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uraian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masing2 sub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endParaRPr kumimoji="0" lang="id-ID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Sub-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1</a:t>
                      </a: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1</a:t>
                      </a:r>
                      <a:r>
                        <a:rPr kumimoji="0" lang="id-ID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. Nama Sub Kegiatan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2. Tujuan Sub kegiatan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3. Keluaran sub kegiatan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3. Lokasi/tempat pelaksanaan</a:t>
                      </a:r>
                      <a:endParaRPr kumimoji="0" lang="id-ID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30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Sub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2</a:t>
                      </a: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idem</a:t>
                      </a: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8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Dst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nya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idem</a:t>
                      </a: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11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Indikator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Kinerja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endParaRPr kumimoji="0" lang="id-ID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11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Batasan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endParaRPr kumimoji="0" lang="id-ID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1150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Maksud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dan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Tujuan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endParaRPr kumimoji="0" lang="id-ID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1150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Cara Pelaksanaan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endParaRPr kumimoji="0" lang="id-ID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7872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Pelaksana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&amp;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Penanggung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jawab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endParaRPr kumimoji="0" lang="id-ID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1150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Jadwal</a:t>
                      </a:r>
                      <a:endParaRPr kumimoji="0" lang="id-ID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1150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Biaya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(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jumlah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dari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sub-sub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)</a:t>
                      </a:r>
                      <a:endParaRPr kumimoji="0" lang="id-ID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153652" name="Rectangle 1"/>
          <p:cNvSpPr>
            <a:spLocks noChangeArrowheads="1"/>
          </p:cNvSpPr>
          <p:nvPr/>
        </p:nvSpPr>
        <p:spPr bwMode="auto">
          <a:xfrm>
            <a:off x="2686051" y="-246409"/>
            <a:ext cx="3408021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id-ID" altLang="en-US" dirty="0">
              <a:ea typeface="Calibri" charset="0"/>
              <a:cs typeface="Times New Roman" charset="0"/>
            </a:endParaRPr>
          </a:p>
          <a:p>
            <a:pPr algn="ctr" eaLnBrk="1" hangingPunct="1"/>
            <a:r>
              <a:rPr lang="en-US" altLang="en-US" sz="2400" dirty="0">
                <a:latin typeface="Knewave" charset="0"/>
                <a:ea typeface="Knewave" charset="0"/>
                <a:cs typeface="Knewave" charset="0"/>
              </a:rPr>
              <a:t>FORM KAK/TOR (</a:t>
            </a:r>
            <a:r>
              <a:rPr lang="en-US" altLang="en-US" sz="2400" dirty="0" err="1">
                <a:latin typeface="Knewave" charset="0"/>
                <a:ea typeface="Knewave" charset="0"/>
                <a:cs typeface="Knewave" charset="0"/>
              </a:rPr>
              <a:t>Alternatif</a:t>
            </a:r>
            <a:r>
              <a:rPr lang="en-US" altLang="en-US" sz="2400" dirty="0">
                <a:latin typeface="Knewave" charset="0"/>
                <a:ea typeface="Knewave" charset="0"/>
                <a:cs typeface="Knewave" charset="0"/>
              </a:rPr>
              <a:t> 1)</a:t>
            </a:r>
            <a:endParaRPr lang="id-ID" altLang="en-US" sz="1000" dirty="0">
              <a:latin typeface="Knewave" charset="0"/>
              <a:ea typeface="Knewave" charset="0"/>
              <a:cs typeface="Knewave" charset="0"/>
            </a:endParaRPr>
          </a:p>
          <a:p>
            <a:pPr eaLnBrk="1" hangingPunct="1"/>
            <a:endParaRPr lang="id-ID" altLang="en-US" dirty="0">
              <a:ea typeface="Calibri" charset="0"/>
              <a:cs typeface="Times New Roman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4294967295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ID"/>
              <a:t>ysupiandi, 10-11 Mei, 2023 PPRG SUMUT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3973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6051" y="196904"/>
            <a:ext cx="6220669" cy="6253111"/>
          </a:xfrm>
          <a:prstGeom prst="rect">
            <a:avLst/>
          </a:prstGeom>
        </p:spPr>
      </p:pic>
      <p:sp>
        <p:nvSpPr>
          <p:cNvPr id="6" name="Rounded Rectangular Callout 5"/>
          <p:cNvSpPr/>
          <p:nvPr/>
        </p:nvSpPr>
        <p:spPr>
          <a:xfrm>
            <a:off x="160704" y="1352522"/>
            <a:ext cx="1861973" cy="2096737"/>
          </a:xfrm>
          <a:prstGeom prst="wedgeRoundRectCallout">
            <a:avLst>
              <a:gd name="adj1" fmla="val 80503"/>
              <a:gd name="adj2" fmla="val 17570"/>
              <a:gd name="adj3" fmla="val 16667"/>
            </a:avLst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GAP &amp; GBS </a:t>
            </a:r>
            <a:r>
              <a:rPr lang="en-US" sz="2000" dirty="0" err="1"/>
              <a:t>menjadi</a:t>
            </a:r>
            <a:r>
              <a:rPr lang="en-US" sz="2000" dirty="0"/>
              <a:t> </a:t>
            </a:r>
            <a:r>
              <a:rPr lang="en-US" sz="2000" dirty="0" err="1"/>
              <a:t>masukan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 </a:t>
            </a:r>
            <a:r>
              <a:rPr lang="en-US" sz="2000" dirty="0" err="1"/>
              <a:t>Indikator</a:t>
            </a:r>
            <a:r>
              <a:rPr lang="en-US" sz="2000" dirty="0"/>
              <a:t> </a:t>
            </a:r>
            <a:r>
              <a:rPr lang="en-US" sz="2000" dirty="0" err="1"/>
              <a:t>Kinerja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RKA-PD &amp; Sub-Sub </a:t>
            </a:r>
            <a:r>
              <a:rPr lang="en-US" sz="2000" dirty="0" err="1"/>
              <a:t>kegiatan</a:t>
            </a:r>
            <a:endParaRPr lang="en-US" sz="2000" dirty="0"/>
          </a:p>
        </p:txBody>
      </p:sp>
      <p:sp>
        <p:nvSpPr>
          <p:cNvPr id="3" name="Freeform 2"/>
          <p:cNvSpPr/>
          <p:nvPr/>
        </p:nvSpPr>
        <p:spPr>
          <a:xfrm>
            <a:off x="2586920" y="2095018"/>
            <a:ext cx="6432653" cy="1354238"/>
          </a:xfrm>
          <a:custGeom>
            <a:avLst/>
            <a:gdLst>
              <a:gd name="connsiteX0" fmla="*/ 11605 w 8576871"/>
              <a:gd name="connsiteY0" fmla="*/ 706055 h 1354238"/>
              <a:gd name="connsiteX1" fmla="*/ 23180 w 8576871"/>
              <a:gd name="connsiteY1" fmla="*/ 810228 h 1354238"/>
              <a:gd name="connsiteX2" fmla="*/ 34755 w 8576871"/>
              <a:gd name="connsiteY2" fmla="*/ 844952 h 1354238"/>
              <a:gd name="connsiteX3" fmla="*/ 46329 w 8576871"/>
              <a:gd name="connsiteY3" fmla="*/ 891250 h 1354238"/>
              <a:gd name="connsiteX4" fmla="*/ 69479 w 8576871"/>
              <a:gd name="connsiteY4" fmla="*/ 1006997 h 1354238"/>
              <a:gd name="connsiteX5" fmla="*/ 81053 w 8576871"/>
              <a:gd name="connsiteY5" fmla="*/ 1064871 h 1354238"/>
              <a:gd name="connsiteX6" fmla="*/ 92628 w 8576871"/>
              <a:gd name="connsiteY6" fmla="*/ 1134319 h 1354238"/>
              <a:gd name="connsiteX7" fmla="*/ 127352 w 8576871"/>
              <a:gd name="connsiteY7" fmla="*/ 1203767 h 1354238"/>
              <a:gd name="connsiteX8" fmla="*/ 162076 w 8576871"/>
              <a:gd name="connsiteY8" fmla="*/ 1215341 h 1354238"/>
              <a:gd name="connsiteX9" fmla="*/ 787109 w 8576871"/>
              <a:gd name="connsiteY9" fmla="*/ 1215341 h 1354238"/>
              <a:gd name="connsiteX10" fmla="*/ 833408 w 8576871"/>
              <a:gd name="connsiteY10" fmla="*/ 1238491 h 1354238"/>
              <a:gd name="connsiteX11" fmla="*/ 926005 w 8576871"/>
              <a:gd name="connsiteY11" fmla="*/ 1261640 h 1354238"/>
              <a:gd name="connsiteX12" fmla="*/ 1076476 w 8576871"/>
              <a:gd name="connsiteY12" fmla="*/ 1284790 h 1354238"/>
              <a:gd name="connsiteX13" fmla="*/ 1169074 w 8576871"/>
              <a:gd name="connsiteY13" fmla="*/ 1307939 h 1354238"/>
              <a:gd name="connsiteX14" fmla="*/ 1250097 w 8576871"/>
              <a:gd name="connsiteY14" fmla="*/ 1296364 h 1354238"/>
              <a:gd name="connsiteX15" fmla="*/ 1284821 w 8576871"/>
              <a:gd name="connsiteY15" fmla="*/ 1284790 h 1354238"/>
              <a:gd name="connsiteX16" fmla="*/ 1342694 w 8576871"/>
              <a:gd name="connsiteY16" fmla="*/ 1273215 h 1354238"/>
              <a:gd name="connsiteX17" fmla="*/ 1620486 w 8576871"/>
              <a:gd name="connsiteY17" fmla="*/ 1284790 h 1354238"/>
              <a:gd name="connsiteX18" fmla="*/ 1747808 w 8576871"/>
              <a:gd name="connsiteY18" fmla="*/ 1307939 h 1354238"/>
              <a:gd name="connsiteX19" fmla="*/ 1794107 w 8576871"/>
              <a:gd name="connsiteY19" fmla="*/ 1319514 h 1354238"/>
              <a:gd name="connsiteX20" fmla="*/ 2071899 w 8576871"/>
              <a:gd name="connsiteY20" fmla="*/ 1354238 h 1354238"/>
              <a:gd name="connsiteX21" fmla="*/ 2222370 w 8576871"/>
              <a:gd name="connsiteY21" fmla="*/ 1342663 h 1354238"/>
              <a:gd name="connsiteX22" fmla="*/ 2303393 w 8576871"/>
              <a:gd name="connsiteY22" fmla="*/ 1284790 h 1354238"/>
              <a:gd name="connsiteX23" fmla="*/ 2395990 w 8576871"/>
              <a:gd name="connsiteY23" fmla="*/ 1238491 h 1354238"/>
              <a:gd name="connsiteX24" fmla="*/ 2442289 w 8576871"/>
              <a:gd name="connsiteY24" fmla="*/ 1215341 h 1354238"/>
              <a:gd name="connsiteX25" fmla="*/ 2500162 w 8576871"/>
              <a:gd name="connsiteY25" fmla="*/ 1203767 h 1354238"/>
              <a:gd name="connsiteX26" fmla="*/ 2581185 w 8576871"/>
              <a:gd name="connsiteY26" fmla="*/ 1180617 h 1354238"/>
              <a:gd name="connsiteX27" fmla="*/ 2731656 w 8576871"/>
              <a:gd name="connsiteY27" fmla="*/ 1157468 h 1354238"/>
              <a:gd name="connsiteX28" fmla="*/ 3391413 w 8576871"/>
              <a:gd name="connsiteY28" fmla="*/ 1169043 h 1354238"/>
              <a:gd name="connsiteX29" fmla="*/ 3599757 w 8576871"/>
              <a:gd name="connsiteY29" fmla="*/ 1145893 h 1354238"/>
              <a:gd name="connsiteX30" fmla="*/ 4039595 w 8576871"/>
              <a:gd name="connsiteY30" fmla="*/ 1157468 h 1354238"/>
              <a:gd name="connsiteX31" fmla="*/ 4097469 w 8576871"/>
              <a:gd name="connsiteY31" fmla="*/ 1180617 h 1354238"/>
              <a:gd name="connsiteX32" fmla="*/ 4155342 w 8576871"/>
              <a:gd name="connsiteY32" fmla="*/ 1192192 h 1354238"/>
              <a:gd name="connsiteX33" fmla="*/ 4190066 w 8576871"/>
              <a:gd name="connsiteY33" fmla="*/ 1215341 h 1354238"/>
              <a:gd name="connsiteX34" fmla="*/ 4259514 w 8576871"/>
              <a:gd name="connsiteY34" fmla="*/ 1192192 h 1354238"/>
              <a:gd name="connsiteX35" fmla="*/ 4317388 w 8576871"/>
              <a:gd name="connsiteY35" fmla="*/ 1180617 h 1354238"/>
              <a:gd name="connsiteX36" fmla="*/ 4884547 w 8576871"/>
              <a:gd name="connsiteY36" fmla="*/ 1203767 h 1354238"/>
              <a:gd name="connsiteX37" fmla="*/ 5092891 w 8576871"/>
              <a:gd name="connsiteY37" fmla="*/ 1250066 h 1354238"/>
              <a:gd name="connsiteX38" fmla="*/ 5208638 w 8576871"/>
              <a:gd name="connsiteY38" fmla="*/ 1273215 h 1354238"/>
              <a:gd name="connsiteX39" fmla="*/ 5324385 w 8576871"/>
              <a:gd name="connsiteY39" fmla="*/ 1261640 h 1354238"/>
              <a:gd name="connsiteX40" fmla="*/ 5486431 w 8576871"/>
              <a:gd name="connsiteY40" fmla="*/ 1238491 h 1354238"/>
              <a:gd name="connsiteX41" fmla="*/ 7095312 w 8576871"/>
              <a:gd name="connsiteY41" fmla="*/ 1215341 h 1354238"/>
              <a:gd name="connsiteX42" fmla="*/ 7164760 w 8576871"/>
              <a:gd name="connsiteY42" fmla="*/ 1192192 h 1354238"/>
              <a:gd name="connsiteX43" fmla="*/ 7245783 w 8576871"/>
              <a:gd name="connsiteY43" fmla="*/ 1169043 h 1354238"/>
              <a:gd name="connsiteX44" fmla="*/ 7384679 w 8576871"/>
              <a:gd name="connsiteY44" fmla="*/ 1157468 h 1354238"/>
              <a:gd name="connsiteX45" fmla="*/ 7743494 w 8576871"/>
              <a:gd name="connsiteY45" fmla="*/ 1169043 h 1354238"/>
              <a:gd name="connsiteX46" fmla="*/ 7778218 w 8576871"/>
              <a:gd name="connsiteY46" fmla="*/ 1180617 h 1354238"/>
              <a:gd name="connsiteX47" fmla="*/ 8125459 w 8576871"/>
              <a:gd name="connsiteY47" fmla="*/ 1192192 h 1354238"/>
              <a:gd name="connsiteX48" fmla="*/ 8299079 w 8576871"/>
              <a:gd name="connsiteY48" fmla="*/ 1169043 h 1354238"/>
              <a:gd name="connsiteX49" fmla="*/ 8322228 w 8576871"/>
              <a:gd name="connsiteY49" fmla="*/ 1099595 h 1354238"/>
              <a:gd name="connsiteX50" fmla="*/ 8380102 w 8576871"/>
              <a:gd name="connsiteY50" fmla="*/ 1030147 h 1354238"/>
              <a:gd name="connsiteX51" fmla="*/ 8403251 w 8576871"/>
              <a:gd name="connsiteY51" fmla="*/ 1006997 h 1354238"/>
              <a:gd name="connsiteX52" fmla="*/ 8449550 w 8576871"/>
              <a:gd name="connsiteY52" fmla="*/ 949124 h 1354238"/>
              <a:gd name="connsiteX53" fmla="*/ 8461124 w 8576871"/>
              <a:gd name="connsiteY53" fmla="*/ 914400 h 1354238"/>
              <a:gd name="connsiteX54" fmla="*/ 8472699 w 8576871"/>
              <a:gd name="connsiteY54" fmla="*/ 868101 h 1354238"/>
              <a:gd name="connsiteX55" fmla="*/ 8495848 w 8576871"/>
              <a:gd name="connsiteY55" fmla="*/ 833377 h 1354238"/>
              <a:gd name="connsiteX56" fmla="*/ 8518998 w 8576871"/>
              <a:gd name="connsiteY56" fmla="*/ 787078 h 1354238"/>
              <a:gd name="connsiteX57" fmla="*/ 8553722 w 8576871"/>
              <a:gd name="connsiteY57" fmla="*/ 706055 h 1354238"/>
              <a:gd name="connsiteX58" fmla="*/ 8565297 w 8576871"/>
              <a:gd name="connsiteY58" fmla="*/ 659757 h 1354238"/>
              <a:gd name="connsiteX59" fmla="*/ 8576871 w 8576871"/>
              <a:gd name="connsiteY59" fmla="*/ 625033 h 1354238"/>
              <a:gd name="connsiteX60" fmla="*/ 8565297 w 8576871"/>
              <a:gd name="connsiteY60" fmla="*/ 544010 h 1354238"/>
              <a:gd name="connsiteX61" fmla="*/ 8542147 w 8576871"/>
              <a:gd name="connsiteY61" fmla="*/ 520860 h 1354238"/>
              <a:gd name="connsiteX62" fmla="*/ 8414826 w 8576871"/>
              <a:gd name="connsiteY62" fmla="*/ 497711 h 1354238"/>
              <a:gd name="connsiteX63" fmla="*/ 8380102 w 8576871"/>
              <a:gd name="connsiteY63" fmla="*/ 474562 h 1354238"/>
              <a:gd name="connsiteX64" fmla="*/ 8310653 w 8576871"/>
              <a:gd name="connsiteY64" fmla="*/ 416688 h 1354238"/>
              <a:gd name="connsiteX65" fmla="*/ 8252780 w 8576871"/>
              <a:gd name="connsiteY65" fmla="*/ 393539 h 1354238"/>
              <a:gd name="connsiteX66" fmla="*/ 8171757 w 8576871"/>
              <a:gd name="connsiteY66" fmla="*/ 335666 h 1354238"/>
              <a:gd name="connsiteX67" fmla="*/ 8148608 w 8576871"/>
              <a:gd name="connsiteY67" fmla="*/ 312516 h 1354238"/>
              <a:gd name="connsiteX68" fmla="*/ 8113884 w 8576871"/>
              <a:gd name="connsiteY68" fmla="*/ 300941 h 1354238"/>
              <a:gd name="connsiteX69" fmla="*/ 8067585 w 8576871"/>
              <a:gd name="connsiteY69" fmla="*/ 277792 h 1354238"/>
              <a:gd name="connsiteX70" fmla="*/ 7963413 w 8576871"/>
              <a:gd name="connsiteY70" fmla="*/ 254643 h 1354238"/>
              <a:gd name="connsiteX71" fmla="*/ 7303656 w 8576871"/>
              <a:gd name="connsiteY71" fmla="*/ 266217 h 1354238"/>
              <a:gd name="connsiteX72" fmla="*/ 6759646 w 8576871"/>
              <a:gd name="connsiteY72" fmla="*/ 243068 h 1354238"/>
              <a:gd name="connsiteX73" fmla="*/ 6690198 w 8576871"/>
              <a:gd name="connsiteY73" fmla="*/ 231493 h 1354238"/>
              <a:gd name="connsiteX74" fmla="*/ 6655474 w 8576871"/>
              <a:gd name="connsiteY74" fmla="*/ 219919 h 1354238"/>
              <a:gd name="connsiteX75" fmla="*/ 6609175 w 8576871"/>
              <a:gd name="connsiteY75" fmla="*/ 208344 h 1354238"/>
              <a:gd name="connsiteX76" fmla="*/ 6551302 w 8576871"/>
              <a:gd name="connsiteY76" fmla="*/ 196769 h 1354238"/>
              <a:gd name="connsiteX77" fmla="*/ 6493428 w 8576871"/>
              <a:gd name="connsiteY77" fmla="*/ 173620 h 1354238"/>
              <a:gd name="connsiteX78" fmla="*/ 6447129 w 8576871"/>
              <a:gd name="connsiteY78" fmla="*/ 162045 h 1354238"/>
              <a:gd name="connsiteX79" fmla="*/ 6342957 w 8576871"/>
              <a:gd name="connsiteY79" fmla="*/ 127321 h 1354238"/>
              <a:gd name="connsiteX80" fmla="*/ 6215636 w 8576871"/>
              <a:gd name="connsiteY80" fmla="*/ 69448 h 1354238"/>
              <a:gd name="connsiteX81" fmla="*/ 6215636 w 8576871"/>
              <a:gd name="connsiteY81" fmla="*/ 69448 h 1354238"/>
              <a:gd name="connsiteX82" fmla="*/ 6123038 w 8576871"/>
              <a:gd name="connsiteY82" fmla="*/ 34724 h 1354238"/>
              <a:gd name="connsiteX83" fmla="*/ 5995717 w 8576871"/>
              <a:gd name="connsiteY83" fmla="*/ 0 h 1354238"/>
              <a:gd name="connsiteX84" fmla="*/ 5949418 w 8576871"/>
              <a:gd name="connsiteY84" fmla="*/ 23149 h 1354238"/>
              <a:gd name="connsiteX85" fmla="*/ 5868395 w 8576871"/>
              <a:gd name="connsiteY85" fmla="*/ 46298 h 1354238"/>
              <a:gd name="connsiteX86" fmla="*/ 5822097 w 8576871"/>
              <a:gd name="connsiteY86" fmla="*/ 69448 h 1354238"/>
              <a:gd name="connsiteX87" fmla="*/ 5741074 w 8576871"/>
              <a:gd name="connsiteY87" fmla="*/ 92597 h 1354238"/>
              <a:gd name="connsiteX88" fmla="*/ 5660051 w 8576871"/>
              <a:gd name="connsiteY88" fmla="*/ 115747 h 1354238"/>
              <a:gd name="connsiteX89" fmla="*/ 5509580 w 8576871"/>
              <a:gd name="connsiteY89" fmla="*/ 138896 h 1354238"/>
              <a:gd name="connsiteX90" fmla="*/ 5474856 w 8576871"/>
              <a:gd name="connsiteY90" fmla="*/ 150471 h 1354238"/>
              <a:gd name="connsiteX91" fmla="*/ 5393833 w 8576871"/>
              <a:gd name="connsiteY91" fmla="*/ 173620 h 1354238"/>
              <a:gd name="connsiteX92" fmla="*/ 5347534 w 8576871"/>
              <a:gd name="connsiteY92" fmla="*/ 162045 h 1354238"/>
              <a:gd name="connsiteX93" fmla="*/ 5312810 w 8576871"/>
              <a:gd name="connsiteY93" fmla="*/ 150471 h 1354238"/>
              <a:gd name="connsiteX94" fmla="*/ 4896122 w 8576871"/>
              <a:gd name="connsiteY94" fmla="*/ 162045 h 1354238"/>
              <a:gd name="connsiteX95" fmla="*/ 4861398 w 8576871"/>
              <a:gd name="connsiteY95" fmla="*/ 173620 h 1354238"/>
              <a:gd name="connsiteX96" fmla="*/ 4514157 w 8576871"/>
              <a:gd name="connsiteY96" fmla="*/ 173620 h 1354238"/>
              <a:gd name="connsiteX97" fmla="*/ 4363686 w 8576871"/>
              <a:gd name="connsiteY97" fmla="*/ 162045 h 1354238"/>
              <a:gd name="connsiteX98" fmla="*/ 4328962 w 8576871"/>
              <a:gd name="connsiteY98" fmla="*/ 173620 h 1354238"/>
              <a:gd name="connsiteX99" fmla="*/ 4247940 w 8576871"/>
              <a:gd name="connsiteY99" fmla="*/ 219919 h 1354238"/>
              <a:gd name="connsiteX100" fmla="*/ 4166917 w 8576871"/>
              <a:gd name="connsiteY100" fmla="*/ 243068 h 1354238"/>
              <a:gd name="connsiteX101" fmla="*/ 4132193 w 8576871"/>
              <a:gd name="connsiteY101" fmla="*/ 254643 h 1354238"/>
              <a:gd name="connsiteX102" fmla="*/ 3946998 w 8576871"/>
              <a:gd name="connsiteY102" fmla="*/ 277792 h 1354238"/>
              <a:gd name="connsiteX103" fmla="*/ 3854400 w 8576871"/>
              <a:gd name="connsiteY103" fmla="*/ 266217 h 1354238"/>
              <a:gd name="connsiteX104" fmla="*/ 3657631 w 8576871"/>
              <a:gd name="connsiteY104" fmla="*/ 243068 h 1354238"/>
              <a:gd name="connsiteX105" fmla="*/ 3565033 w 8576871"/>
              <a:gd name="connsiteY105" fmla="*/ 219919 h 1354238"/>
              <a:gd name="connsiteX106" fmla="*/ 3495585 w 8576871"/>
              <a:gd name="connsiteY106" fmla="*/ 196769 h 1354238"/>
              <a:gd name="connsiteX107" fmla="*/ 3437712 w 8576871"/>
              <a:gd name="connsiteY107" fmla="*/ 185195 h 1354238"/>
              <a:gd name="connsiteX108" fmla="*/ 3287241 w 8576871"/>
              <a:gd name="connsiteY108" fmla="*/ 208344 h 1354238"/>
              <a:gd name="connsiteX109" fmla="*/ 3252517 w 8576871"/>
              <a:gd name="connsiteY109" fmla="*/ 219919 h 1354238"/>
              <a:gd name="connsiteX110" fmla="*/ 3136770 w 8576871"/>
              <a:gd name="connsiteY110" fmla="*/ 243068 h 1354238"/>
              <a:gd name="connsiteX111" fmla="*/ 3078897 w 8576871"/>
              <a:gd name="connsiteY111" fmla="*/ 254643 h 1354238"/>
              <a:gd name="connsiteX112" fmla="*/ 2754805 w 8576871"/>
              <a:gd name="connsiteY112" fmla="*/ 277792 h 1354238"/>
              <a:gd name="connsiteX113" fmla="*/ 2534886 w 8576871"/>
              <a:gd name="connsiteY113" fmla="*/ 266217 h 1354238"/>
              <a:gd name="connsiteX114" fmla="*/ 2419140 w 8576871"/>
              <a:gd name="connsiteY114" fmla="*/ 243068 h 1354238"/>
              <a:gd name="connsiteX115" fmla="*/ 2384416 w 8576871"/>
              <a:gd name="connsiteY115" fmla="*/ 231493 h 1354238"/>
              <a:gd name="connsiteX116" fmla="*/ 2338117 w 8576871"/>
              <a:gd name="connsiteY116" fmla="*/ 219919 h 1354238"/>
              <a:gd name="connsiteX117" fmla="*/ 2291818 w 8576871"/>
              <a:gd name="connsiteY117" fmla="*/ 196769 h 1354238"/>
              <a:gd name="connsiteX118" fmla="*/ 2187646 w 8576871"/>
              <a:gd name="connsiteY118" fmla="*/ 208344 h 1354238"/>
              <a:gd name="connsiteX119" fmla="*/ 2141347 w 8576871"/>
              <a:gd name="connsiteY119" fmla="*/ 231493 h 1354238"/>
              <a:gd name="connsiteX120" fmla="*/ 2106623 w 8576871"/>
              <a:gd name="connsiteY120" fmla="*/ 243068 h 1354238"/>
              <a:gd name="connsiteX121" fmla="*/ 2037175 w 8576871"/>
              <a:gd name="connsiteY121" fmla="*/ 254643 h 1354238"/>
              <a:gd name="connsiteX122" fmla="*/ 1921428 w 8576871"/>
              <a:gd name="connsiteY122" fmla="*/ 277792 h 1354238"/>
              <a:gd name="connsiteX123" fmla="*/ 1632061 w 8576871"/>
              <a:gd name="connsiteY123" fmla="*/ 266217 h 1354238"/>
              <a:gd name="connsiteX124" fmla="*/ 1354269 w 8576871"/>
              <a:gd name="connsiteY124" fmla="*/ 243068 h 1354238"/>
              <a:gd name="connsiteX125" fmla="*/ 1203798 w 8576871"/>
              <a:gd name="connsiteY125" fmla="*/ 185195 h 1354238"/>
              <a:gd name="connsiteX126" fmla="*/ 1169074 w 8576871"/>
              <a:gd name="connsiteY126" fmla="*/ 173620 h 1354238"/>
              <a:gd name="connsiteX127" fmla="*/ 1134350 w 8576871"/>
              <a:gd name="connsiteY127" fmla="*/ 162045 h 1354238"/>
              <a:gd name="connsiteX128" fmla="*/ 1099626 w 8576871"/>
              <a:gd name="connsiteY128" fmla="*/ 185195 h 1354238"/>
              <a:gd name="connsiteX129" fmla="*/ 1053327 w 8576871"/>
              <a:gd name="connsiteY129" fmla="*/ 196769 h 1354238"/>
              <a:gd name="connsiteX130" fmla="*/ 1018603 w 8576871"/>
              <a:gd name="connsiteY130" fmla="*/ 208344 h 1354238"/>
              <a:gd name="connsiteX131" fmla="*/ 879707 w 8576871"/>
              <a:gd name="connsiteY131" fmla="*/ 243068 h 1354238"/>
              <a:gd name="connsiteX132" fmla="*/ 162076 w 8576871"/>
              <a:gd name="connsiteY132" fmla="*/ 243068 h 1354238"/>
              <a:gd name="connsiteX133" fmla="*/ 150502 w 8576871"/>
              <a:gd name="connsiteY133" fmla="*/ 289367 h 1354238"/>
              <a:gd name="connsiteX134" fmla="*/ 138927 w 8576871"/>
              <a:gd name="connsiteY134" fmla="*/ 324091 h 1354238"/>
              <a:gd name="connsiteX135" fmla="*/ 115778 w 8576871"/>
              <a:gd name="connsiteY135" fmla="*/ 358815 h 1354238"/>
              <a:gd name="connsiteX136" fmla="*/ 104203 w 8576871"/>
              <a:gd name="connsiteY136" fmla="*/ 393539 h 1354238"/>
              <a:gd name="connsiteX137" fmla="*/ 57904 w 8576871"/>
              <a:gd name="connsiteY137" fmla="*/ 462987 h 1354238"/>
              <a:gd name="connsiteX138" fmla="*/ 23180 w 8576871"/>
              <a:gd name="connsiteY138" fmla="*/ 567159 h 1354238"/>
              <a:gd name="connsiteX139" fmla="*/ 11605 w 8576871"/>
              <a:gd name="connsiteY139" fmla="*/ 601883 h 1354238"/>
              <a:gd name="connsiteX140" fmla="*/ 31 w 8576871"/>
              <a:gd name="connsiteY140" fmla="*/ 648182 h 1354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8576871" h="1354238">
                <a:moveTo>
                  <a:pt x="11605" y="706055"/>
                </a:moveTo>
                <a:cubicBezTo>
                  <a:pt x="15463" y="740779"/>
                  <a:pt x="17436" y="775765"/>
                  <a:pt x="23180" y="810228"/>
                </a:cubicBezTo>
                <a:cubicBezTo>
                  <a:pt x="25186" y="822263"/>
                  <a:pt x="31403" y="833221"/>
                  <a:pt x="34755" y="844952"/>
                </a:cubicBezTo>
                <a:cubicBezTo>
                  <a:pt x="39125" y="860248"/>
                  <a:pt x="42996" y="875696"/>
                  <a:pt x="46329" y="891250"/>
                </a:cubicBezTo>
                <a:cubicBezTo>
                  <a:pt x="54573" y="929723"/>
                  <a:pt x="61763" y="968415"/>
                  <a:pt x="69479" y="1006997"/>
                </a:cubicBezTo>
                <a:cubicBezTo>
                  <a:pt x="73337" y="1026288"/>
                  <a:pt x="77819" y="1045465"/>
                  <a:pt x="81053" y="1064871"/>
                </a:cubicBezTo>
                <a:cubicBezTo>
                  <a:pt x="84911" y="1088020"/>
                  <a:pt x="88025" y="1111306"/>
                  <a:pt x="92628" y="1134319"/>
                </a:cubicBezTo>
                <a:cubicBezTo>
                  <a:pt x="99059" y="1166471"/>
                  <a:pt x="98300" y="1186336"/>
                  <a:pt x="127352" y="1203767"/>
                </a:cubicBezTo>
                <a:cubicBezTo>
                  <a:pt x="137814" y="1210044"/>
                  <a:pt x="150501" y="1211483"/>
                  <a:pt x="162076" y="1215341"/>
                </a:cubicBezTo>
                <a:cubicBezTo>
                  <a:pt x="396758" y="1168408"/>
                  <a:pt x="283064" y="1186810"/>
                  <a:pt x="787109" y="1215341"/>
                </a:cubicBezTo>
                <a:cubicBezTo>
                  <a:pt x="804336" y="1216316"/>
                  <a:pt x="817039" y="1233035"/>
                  <a:pt x="833408" y="1238491"/>
                </a:cubicBezTo>
                <a:cubicBezTo>
                  <a:pt x="863591" y="1248552"/>
                  <a:pt x="894435" y="1257694"/>
                  <a:pt x="926005" y="1261640"/>
                </a:cubicBezTo>
                <a:cubicBezTo>
                  <a:pt x="997483" y="1270575"/>
                  <a:pt x="1013805" y="1270327"/>
                  <a:pt x="1076476" y="1284790"/>
                </a:cubicBezTo>
                <a:cubicBezTo>
                  <a:pt x="1107477" y="1291944"/>
                  <a:pt x="1169074" y="1307939"/>
                  <a:pt x="1169074" y="1307939"/>
                </a:cubicBezTo>
                <a:cubicBezTo>
                  <a:pt x="1196082" y="1304081"/>
                  <a:pt x="1223345" y="1301714"/>
                  <a:pt x="1250097" y="1296364"/>
                </a:cubicBezTo>
                <a:cubicBezTo>
                  <a:pt x="1262061" y="1293971"/>
                  <a:pt x="1272985" y="1287749"/>
                  <a:pt x="1284821" y="1284790"/>
                </a:cubicBezTo>
                <a:cubicBezTo>
                  <a:pt x="1303907" y="1280019"/>
                  <a:pt x="1323403" y="1277073"/>
                  <a:pt x="1342694" y="1273215"/>
                </a:cubicBezTo>
                <a:cubicBezTo>
                  <a:pt x="1435291" y="1277073"/>
                  <a:pt x="1528014" y="1278625"/>
                  <a:pt x="1620486" y="1284790"/>
                </a:cubicBezTo>
                <a:cubicBezTo>
                  <a:pt x="1638442" y="1285987"/>
                  <a:pt x="1726354" y="1303171"/>
                  <a:pt x="1747808" y="1307939"/>
                </a:cubicBezTo>
                <a:cubicBezTo>
                  <a:pt x="1763337" y="1311390"/>
                  <a:pt x="1778471" y="1316582"/>
                  <a:pt x="1794107" y="1319514"/>
                </a:cubicBezTo>
                <a:cubicBezTo>
                  <a:pt x="1941881" y="1347222"/>
                  <a:pt x="1922801" y="1341813"/>
                  <a:pt x="2071899" y="1354238"/>
                </a:cubicBezTo>
                <a:cubicBezTo>
                  <a:pt x="2122056" y="1350380"/>
                  <a:pt x="2172830" y="1351405"/>
                  <a:pt x="2222370" y="1342663"/>
                </a:cubicBezTo>
                <a:cubicBezTo>
                  <a:pt x="2279551" y="1332572"/>
                  <a:pt x="2260034" y="1312382"/>
                  <a:pt x="2303393" y="1284790"/>
                </a:cubicBezTo>
                <a:cubicBezTo>
                  <a:pt x="2332507" y="1266263"/>
                  <a:pt x="2365124" y="1253924"/>
                  <a:pt x="2395990" y="1238491"/>
                </a:cubicBezTo>
                <a:cubicBezTo>
                  <a:pt x="2411423" y="1230774"/>
                  <a:pt x="2425369" y="1218725"/>
                  <a:pt x="2442289" y="1215341"/>
                </a:cubicBezTo>
                <a:cubicBezTo>
                  <a:pt x="2461580" y="1211483"/>
                  <a:pt x="2481076" y="1208538"/>
                  <a:pt x="2500162" y="1203767"/>
                </a:cubicBezTo>
                <a:cubicBezTo>
                  <a:pt x="2555208" y="1190006"/>
                  <a:pt x="2516230" y="1191443"/>
                  <a:pt x="2581185" y="1180617"/>
                </a:cubicBezTo>
                <a:cubicBezTo>
                  <a:pt x="2833424" y="1138578"/>
                  <a:pt x="2554662" y="1192868"/>
                  <a:pt x="2731656" y="1157468"/>
                </a:cubicBezTo>
                <a:cubicBezTo>
                  <a:pt x="2951575" y="1161326"/>
                  <a:pt x="3171480" y="1171976"/>
                  <a:pt x="3391413" y="1169043"/>
                </a:cubicBezTo>
                <a:cubicBezTo>
                  <a:pt x="3461282" y="1168111"/>
                  <a:pt x="3599757" y="1145893"/>
                  <a:pt x="3599757" y="1145893"/>
                </a:cubicBezTo>
                <a:cubicBezTo>
                  <a:pt x="3746370" y="1149751"/>
                  <a:pt x="3893287" y="1147261"/>
                  <a:pt x="4039595" y="1157468"/>
                </a:cubicBezTo>
                <a:cubicBezTo>
                  <a:pt x="4060322" y="1158914"/>
                  <a:pt x="4077568" y="1174647"/>
                  <a:pt x="4097469" y="1180617"/>
                </a:cubicBezTo>
                <a:cubicBezTo>
                  <a:pt x="4116312" y="1186270"/>
                  <a:pt x="4136051" y="1188334"/>
                  <a:pt x="4155342" y="1192192"/>
                </a:cubicBezTo>
                <a:cubicBezTo>
                  <a:pt x="4166917" y="1199908"/>
                  <a:pt x="4176155" y="1215341"/>
                  <a:pt x="4190066" y="1215341"/>
                </a:cubicBezTo>
                <a:cubicBezTo>
                  <a:pt x="4214468" y="1215341"/>
                  <a:pt x="4235586" y="1196978"/>
                  <a:pt x="4259514" y="1192192"/>
                </a:cubicBezTo>
                <a:lnTo>
                  <a:pt x="4317388" y="1180617"/>
                </a:lnTo>
                <a:cubicBezTo>
                  <a:pt x="4506441" y="1188334"/>
                  <a:pt x="4695770" y="1190968"/>
                  <a:pt x="4884547" y="1203767"/>
                </a:cubicBezTo>
                <a:cubicBezTo>
                  <a:pt x="4945727" y="1207915"/>
                  <a:pt x="5031473" y="1237783"/>
                  <a:pt x="5092891" y="1250066"/>
                </a:cubicBezTo>
                <a:lnTo>
                  <a:pt x="5208638" y="1273215"/>
                </a:lnTo>
                <a:cubicBezTo>
                  <a:pt x="5247220" y="1269357"/>
                  <a:pt x="5285910" y="1266449"/>
                  <a:pt x="5324385" y="1261640"/>
                </a:cubicBezTo>
                <a:cubicBezTo>
                  <a:pt x="5378527" y="1254872"/>
                  <a:pt x="5431877" y="1239501"/>
                  <a:pt x="5486431" y="1238491"/>
                </a:cubicBezTo>
                <a:lnTo>
                  <a:pt x="7095312" y="1215341"/>
                </a:lnTo>
                <a:lnTo>
                  <a:pt x="7164760" y="1192192"/>
                </a:lnTo>
                <a:cubicBezTo>
                  <a:pt x="7187828" y="1184503"/>
                  <a:pt x="7222521" y="1171951"/>
                  <a:pt x="7245783" y="1169043"/>
                </a:cubicBezTo>
                <a:cubicBezTo>
                  <a:pt x="7291883" y="1163281"/>
                  <a:pt x="7338380" y="1161326"/>
                  <a:pt x="7384679" y="1157468"/>
                </a:cubicBezTo>
                <a:cubicBezTo>
                  <a:pt x="7504284" y="1161326"/>
                  <a:pt x="7624033" y="1162016"/>
                  <a:pt x="7743494" y="1169043"/>
                </a:cubicBezTo>
                <a:cubicBezTo>
                  <a:pt x="7755674" y="1169759"/>
                  <a:pt x="7766040" y="1179879"/>
                  <a:pt x="7778218" y="1180617"/>
                </a:cubicBezTo>
                <a:cubicBezTo>
                  <a:pt x="7893817" y="1187623"/>
                  <a:pt x="8009712" y="1188334"/>
                  <a:pt x="8125459" y="1192192"/>
                </a:cubicBezTo>
                <a:cubicBezTo>
                  <a:pt x="8183332" y="1184476"/>
                  <a:pt x="8246251" y="1193903"/>
                  <a:pt x="8299079" y="1169043"/>
                </a:cubicBezTo>
                <a:cubicBezTo>
                  <a:pt x="8321158" y="1158653"/>
                  <a:pt x="8304974" y="1116849"/>
                  <a:pt x="8322228" y="1099595"/>
                </a:cubicBezTo>
                <a:cubicBezTo>
                  <a:pt x="8404705" y="1017118"/>
                  <a:pt x="8315649" y="1110714"/>
                  <a:pt x="8380102" y="1030147"/>
                </a:cubicBezTo>
                <a:cubicBezTo>
                  <a:pt x="8386919" y="1021626"/>
                  <a:pt x="8396434" y="1015519"/>
                  <a:pt x="8403251" y="1006997"/>
                </a:cubicBezTo>
                <a:cubicBezTo>
                  <a:pt x="8461645" y="934002"/>
                  <a:pt x="8393663" y="1005009"/>
                  <a:pt x="8449550" y="949124"/>
                </a:cubicBezTo>
                <a:cubicBezTo>
                  <a:pt x="8453408" y="937549"/>
                  <a:pt x="8457772" y="926131"/>
                  <a:pt x="8461124" y="914400"/>
                </a:cubicBezTo>
                <a:cubicBezTo>
                  <a:pt x="8465494" y="899104"/>
                  <a:pt x="8466433" y="882723"/>
                  <a:pt x="8472699" y="868101"/>
                </a:cubicBezTo>
                <a:cubicBezTo>
                  <a:pt x="8478179" y="855315"/>
                  <a:pt x="8488946" y="845455"/>
                  <a:pt x="8495848" y="833377"/>
                </a:cubicBezTo>
                <a:cubicBezTo>
                  <a:pt x="8504409" y="818396"/>
                  <a:pt x="8511281" y="802511"/>
                  <a:pt x="8518998" y="787078"/>
                </a:cubicBezTo>
                <a:cubicBezTo>
                  <a:pt x="8552223" y="654170"/>
                  <a:pt x="8505765" y="817951"/>
                  <a:pt x="8553722" y="706055"/>
                </a:cubicBezTo>
                <a:cubicBezTo>
                  <a:pt x="8559989" y="691434"/>
                  <a:pt x="8560927" y="675053"/>
                  <a:pt x="8565297" y="659757"/>
                </a:cubicBezTo>
                <a:cubicBezTo>
                  <a:pt x="8568649" y="648026"/>
                  <a:pt x="8573013" y="636608"/>
                  <a:pt x="8576871" y="625033"/>
                </a:cubicBezTo>
                <a:cubicBezTo>
                  <a:pt x="8573013" y="598025"/>
                  <a:pt x="8573924" y="569892"/>
                  <a:pt x="8565297" y="544010"/>
                </a:cubicBezTo>
                <a:cubicBezTo>
                  <a:pt x="8561846" y="533657"/>
                  <a:pt x="8551505" y="526475"/>
                  <a:pt x="8542147" y="520860"/>
                </a:cubicBezTo>
                <a:cubicBezTo>
                  <a:pt x="8513977" y="503958"/>
                  <a:pt x="8427585" y="499306"/>
                  <a:pt x="8414826" y="497711"/>
                </a:cubicBezTo>
                <a:cubicBezTo>
                  <a:pt x="8403251" y="489995"/>
                  <a:pt x="8390965" y="483252"/>
                  <a:pt x="8380102" y="474562"/>
                </a:cubicBezTo>
                <a:cubicBezTo>
                  <a:pt x="8337971" y="440857"/>
                  <a:pt x="8375122" y="452504"/>
                  <a:pt x="8310653" y="416688"/>
                </a:cubicBezTo>
                <a:cubicBezTo>
                  <a:pt x="8292491" y="406598"/>
                  <a:pt x="8272071" y="401255"/>
                  <a:pt x="8252780" y="393539"/>
                </a:cubicBezTo>
                <a:cubicBezTo>
                  <a:pt x="8176946" y="317705"/>
                  <a:pt x="8263170" y="396609"/>
                  <a:pt x="8171757" y="335666"/>
                </a:cubicBezTo>
                <a:cubicBezTo>
                  <a:pt x="8162677" y="329613"/>
                  <a:pt x="8157966" y="318131"/>
                  <a:pt x="8148608" y="312516"/>
                </a:cubicBezTo>
                <a:cubicBezTo>
                  <a:pt x="8138146" y="306239"/>
                  <a:pt x="8125098" y="305747"/>
                  <a:pt x="8113884" y="300941"/>
                </a:cubicBezTo>
                <a:cubicBezTo>
                  <a:pt x="8098025" y="294144"/>
                  <a:pt x="8083741" y="283850"/>
                  <a:pt x="8067585" y="277792"/>
                </a:cubicBezTo>
                <a:cubicBezTo>
                  <a:pt x="8048899" y="270785"/>
                  <a:pt x="7979135" y="257787"/>
                  <a:pt x="7963413" y="254643"/>
                </a:cubicBezTo>
                <a:lnTo>
                  <a:pt x="7303656" y="266217"/>
                </a:lnTo>
                <a:cubicBezTo>
                  <a:pt x="7149694" y="266217"/>
                  <a:pt x="6931704" y="263311"/>
                  <a:pt x="6759646" y="243068"/>
                </a:cubicBezTo>
                <a:cubicBezTo>
                  <a:pt x="6736338" y="240326"/>
                  <a:pt x="6713108" y="236584"/>
                  <a:pt x="6690198" y="231493"/>
                </a:cubicBezTo>
                <a:cubicBezTo>
                  <a:pt x="6678288" y="228846"/>
                  <a:pt x="6667205" y="223271"/>
                  <a:pt x="6655474" y="219919"/>
                </a:cubicBezTo>
                <a:cubicBezTo>
                  <a:pt x="6640178" y="215549"/>
                  <a:pt x="6624704" y="211795"/>
                  <a:pt x="6609175" y="208344"/>
                </a:cubicBezTo>
                <a:cubicBezTo>
                  <a:pt x="6589970" y="204076"/>
                  <a:pt x="6570145" y="202422"/>
                  <a:pt x="6551302" y="196769"/>
                </a:cubicBezTo>
                <a:cubicBezTo>
                  <a:pt x="6531401" y="190799"/>
                  <a:pt x="6513139" y="180190"/>
                  <a:pt x="6493428" y="173620"/>
                </a:cubicBezTo>
                <a:cubicBezTo>
                  <a:pt x="6478336" y="168589"/>
                  <a:pt x="6462221" y="167076"/>
                  <a:pt x="6447129" y="162045"/>
                </a:cubicBezTo>
                <a:cubicBezTo>
                  <a:pt x="6316370" y="118459"/>
                  <a:pt x="6453909" y="155060"/>
                  <a:pt x="6342957" y="127321"/>
                </a:cubicBezTo>
                <a:cubicBezTo>
                  <a:pt x="6264160" y="80042"/>
                  <a:pt x="6306427" y="99711"/>
                  <a:pt x="6215636" y="69448"/>
                </a:cubicBezTo>
                <a:lnTo>
                  <a:pt x="6215636" y="69448"/>
                </a:lnTo>
                <a:cubicBezTo>
                  <a:pt x="6138010" y="30634"/>
                  <a:pt x="6201840" y="58365"/>
                  <a:pt x="6123038" y="34724"/>
                </a:cubicBezTo>
                <a:cubicBezTo>
                  <a:pt x="6005550" y="-522"/>
                  <a:pt x="6101202" y="21096"/>
                  <a:pt x="5995717" y="0"/>
                </a:cubicBezTo>
                <a:cubicBezTo>
                  <a:pt x="5980284" y="7716"/>
                  <a:pt x="5965277" y="16352"/>
                  <a:pt x="5949418" y="23149"/>
                </a:cubicBezTo>
                <a:cubicBezTo>
                  <a:pt x="5926165" y="33114"/>
                  <a:pt x="5891897" y="40423"/>
                  <a:pt x="5868395" y="46298"/>
                </a:cubicBezTo>
                <a:cubicBezTo>
                  <a:pt x="5852962" y="54015"/>
                  <a:pt x="5837956" y="62651"/>
                  <a:pt x="5822097" y="69448"/>
                </a:cubicBezTo>
                <a:cubicBezTo>
                  <a:pt x="5794343" y="81343"/>
                  <a:pt x="5770444" y="84206"/>
                  <a:pt x="5741074" y="92597"/>
                </a:cubicBezTo>
                <a:cubicBezTo>
                  <a:pt x="5702542" y="103606"/>
                  <a:pt x="5703474" y="108510"/>
                  <a:pt x="5660051" y="115747"/>
                </a:cubicBezTo>
                <a:cubicBezTo>
                  <a:pt x="5575705" y="129804"/>
                  <a:pt x="5580390" y="121193"/>
                  <a:pt x="5509580" y="138896"/>
                </a:cubicBezTo>
                <a:cubicBezTo>
                  <a:pt x="5497744" y="141855"/>
                  <a:pt x="5486587" y="147119"/>
                  <a:pt x="5474856" y="150471"/>
                </a:cubicBezTo>
                <a:cubicBezTo>
                  <a:pt x="5373119" y="179538"/>
                  <a:pt x="5477089" y="145867"/>
                  <a:pt x="5393833" y="173620"/>
                </a:cubicBezTo>
                <a:cubicBezTo>
                  <a:pt x="5378400" y="169762"/>
                  <a:pt x="5362830" y="166415"/>
                  <a:pt x="5347534" y="162045"/>
                </a:cubicBezTo>
                <a:cubicBezTo>
                  <a:pt x="5335803" y="158693"/>
                  <a:pt x="5325011" y="150471"/>
                  <a:pt x="5312810" y="150471"/>
                </a:cubicBezTo>
                <a:cubicBezTo>
                  <a:pt x="5173860" y="150471"/>
                  <a:pt x="5035018" y="158187"/>
                  <a:pt x="4896122" y="162045"/>
                </a:cubicBezTo>
                <a:cubicBezTo>
                  <a:pt x="4884547" y="165903"/>
                  <a:pt x="4873433" y="171614"/>
                  <a:pt x="4861398" y="173620"/>
                </a:cubicBezTo>
                <a:cubicBezTo>
                  <a:pt x="4728085" y="195840"/>
                  <a:pt x="4672609" y="182941"/>
                  <a:pt x="4514157" y="173620"/>
                </a:cubicBezTo>
                <a:cubicBezTo>
                  <a:pt x="4463939" y="170666"/>
                  <a:pt x="4413843" y="165903"/>
                  <a:pt x="4363686" y="162045"/>
                </a:cubicBezTo>
                <a:cubicBezTo>
                  <a:pt x="4352111" y="165903"/>
                  <a:pt x="4339875" y="168164"/>
                  <a:pt x="4328962" y="173620"/>
                </a:cubicBezTo>
                <a:cubicBezTo>
                  <a:pt x="4212733" y="231734"/>
                  <a:pt x="4389967" y="159050"/>
                  <a:pt x="4247940" y="219919"/>
                </a:cubicBezTo>
                <a:cubicBezTo>
                  <a:pt x="4220196" y="231809"/>
                  <a:pt x="4196274" y="234680"/>
                  <a:pt x="4166917" y="243068"/>
                </a:cubicBezTo>
                <a:cubicBezTo>
                  <a:pt x="4155186" y="246420"/>
                  <a:pt x="4144103" y="251996"/>
                  <a:pt x="4132193" y="254643"/>
                </a:cubicBezTo>
                <a:cubicBezTo>
                  <a:pt x="4073458" y="267695"/>
                  <a:pt x="4005205" y="271971"/>
                  <a:pt x="3946998" y="277792"/>
                </a:cubicBezTo>
                <a:lnTo>
                  <a:pt x="3854400" y="266217"/>
                </a:lnTo>
                <a:cubicBezTo>
                  <a:pt x="3772271" y="257572"/>
                  <a:pt x="3731356" y="258866"/>
                  <a:pt x="3657631" y="243068"/>
                </a:cubicBezTo>
                <a:cubicBezTo>
                  <a:pt x="3626521" y="236402"/>
                  <a:pt x="3595216" y="229980"/>
                  <a:pt x="3565033" y="219919"/>
                </a:cubicBezTo>
                <a:cubicBezTo>
                  <a:pt x="3541884" y="212202"/>
                  <a:pt x="3519513" y="201554"/>
                  <a:pt x="3495585" y="196769"/>
                </a:cubicBezTo>
                <a:lnTo>
                  <a:pt x="3437712" y="185195"/>
                </a:lnTo>
                <a:cubicBezTo>
                  <a:pt x="3381481" y="192223"/>
                  <a:pt x="3340270" y="195086"/>
                  <a:pt x="3287241" y="208344"/>
                </a:cubicBezTo>
                <a:cubicBezTo>
                  <a:pt x="3275405" y="211303"/>
                  <a:pt x="3264405" y="217176"/>
                  <a:pt x="3252517" y="219919"/>
                </a:cubicBezTo>
                <a:cubicBezTo>
                  <a:pt x="3214178" y="228766"/>
                  <a:pt x="3175352" y="235352"/>
                  <a:pt x="3136770" y="243068"/>
                </a:cubicBezTo>
                <a:cubicBezTo>
                  <a:pt x="3117479" y="246926"/>
                  <a:pt x="3098450" y="252471"/>
                  <a:pt x="3078897" y="254643"/>
                </a:cubicBezTo>
                <a:cubicBezTo>
                  <a:pt x="2901765" y="274323"/>
                  <a:pt x="3009614" y="264381"/>
                  <a:pt x="2754805" y="277792"/>
                </a:cubicBezTo>
                <a:cubicBezTo>
                  <a:pt x="2681499" y="273934"/>
                  <a:pt x="2608060" y="272071"/>
                  <a:pt x="2534886" y="266217"/>
                </a:cubicBezTo>
                <a:cubicBezTo>
                  <a:pt x="2503299" y="263690"/>
                  <a:pt x="2451907" y="252430"/>
                  <a:pt x="2419140" y="243068"/>
                </a:cubicBezTo>
                <a:cubicBezTo>
                  <a:pt x="2407409" y="239716"/>
                  <a:pt x="2396147" y="234845"/>
                  <a:pt x="2384416" y="231493"/>
                </a:cubicBezTo>
                <a:cubicBezTo>
                  <a:pt x="2369120" y="227123"/>
                  <a:pt x="2353550" y="223777"/>
                  <a:pt x="2338117" y="219919"/>
                </a:cubicBezTo>
                <a:cubicBezTo>
                  <a:pt x="2322684" y="212202"/>
                  <a:pt x="2309022" y="198092"/>
                  <a:pt x="2291818" y="196769"/>
                </a:cubicBezTo>
                <a:cubicBezTo>
                  <a:pt x="2256983" y="194089"/>
                  <a:pt x="2221689" y="200488"/>
                  <a:pt x="2187646" y="208344"/>
                </a:cubicBezTo>
                <a:cubicBezTo>
                  <a:pt x="2170833" y="212224"/>
                  <a:pt x="2157206" y="224696"/>
                  <a:pt x="2141347" y="231493"/>
                </a:cubicBezTo>
                <a:cubicBezTo>
                  <a:pt x="2130133" y="236299"/>
                  <a:pt x="2118533" y="240421"/>
                  <a:pt x="2106623" y="243068"/>
                </a:cubicBezTo>
                <a:cubicBezTo>
                  <a:pt x="2083713" y="248159"/>
                  <a:pt x="2060242" y="250318"/>
                  <a:pt x="2037175" y="254643"/>
                </a:cubicBezTo>
                <a:cubicBezTo>
                  <a:pt x="1998503" y="261894"/>
                  <a:pt x="1921428" y="277792"/>
                  <a:pt x="1921428" y="277792"/>
                </a:cubicBezTo>
                <a:lnTo>
                  <a:pt x="1632061" y="266217"/>
                </a:lnTo>
                <a:cubicBezTo>
                  <a:pt x="1403617" y="255833"/>
                  <a:pt x="1481144" y="268444"/>
                  <a:pt x="1354269" y="243068"/>
                </a:cubicBezTo>
                <a:cubicBezTo>
                  <a:pt x="1250812" y="198729"/>
                  <a:pt x="1301127" y="217638"/>
                  <a:pt x="1203798" y="185195"/>
                </a:cubicBezTo>
                <a:lnTo>
                  <a:pt x="1169074" y="173620"/>
                </a:lnTo>
                <a:lnTo>
                  <a:pt x="1134350" y="162045"/>
                </a:lnTo>
                <a:cubicBezTo>
                  <a:pt x="1122775" y="169762"/>
                  <a:pt x="1112412" y="179715"/>
                  <a:pt x="1099626" y="185195"/>
                </a:cubicBezTo>
                <a:cubicBezTo>
                  <a:pt x="1085004" y="191461"/>
                  <a:pt x="1068623" y="192399"/>
                  <a:pt x="1053327" y="196769"/>
                </a:cubicBezTo>
                <a:cubicBezTo>
                  <a:pt x="1041596" y="200121"/>
                  <a:pt x="1029817" y="203538"/>
                  <a:pt x="1018603" y="208344"/>
                </a:cubicBezTo>
                <a:cubicBezTo>
                  <a:pt x="927044" y="247584"/>
                  <a:pt x="1020863" y="225423"/>
                  <a:pt x="879707" y="243068"/>
                </a:cubicBezTo>
                <a:cubicBezTo>
                  <a:pt x="635657" y="230865"/>
                  <a:pt x="412155" y="213989"/>
                  <a:pt x="162076" y="243068"/>
                </a:cubicBezTo>
                <a:cubicBezTo>
                  <a:pt x="146275" y="244905"/>
                  <a:pt x="154872" y="274071"/>
                  <a:pt x="150502" y="289367"/>
                </a:cubicBezTo>
                <a:cubicBezTo>
                  <a:pt x="147150" y="301098"/>
                  <a:pt x="144383" y="313178"/>
                  <a:pt x="138927" y="324091"/>
                </a:cubicBezTo>
                <a:cubicBezTo>
                  <a:pt x="132706" y="336533"/>
                  <a:pt x="121999" y="346373"/>
                  <a:pt x="115778" y="358815"/>
                </a:cubicBezTo>
                <a:cubicBezTo>
                  <a:pt x="110322" y="369728"/>
                  <a:pt x="110128" y="382874"/>
                  <a:pt x="104203" y="393539"/>
                </a:cubicBezTo>
                <a:cubicBezTo>
                  <a:pt x="90691" y="417860"/>
                  <a:pt x="66702" y="436593"/>
                  <a:pt x="57904" y="462987"/>
                </a:cubicBezTo>
                <a:lnTo>
                  <a:pt x="23180" y="567159"/>
                </a:lnTo>
                <a:lnTo>
                  <a:pt x="11605" y="601883"/>
                </a:lnTo>
                <a:cubicBezTo>
                  <a:pt x="-1189" y="640266"/>
                  <a:pt x="31" y="624407"/>
                  <a:pt x="31" y="648182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762246" y="3113590"/>
            <a:ext cx="923804" cy="33566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762246" y="3113590"/>
            <a:ext cx="874238" cy="240161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5361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156259" y="145597"/>
          <a:ext cx="4618300" cy="3049620"/>
        </p:xfrm>
        <a:graphic>
          <a:graphicData uri="http://schemas.openxmlformats.org/drawingml/2006/table">
            <a:tbl>
              <a:tblPr firstRow="1" firstCol="1" bandRow="1"/>
              <a:tblGrid>
                <a:gridCol w="618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0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0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0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06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80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58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68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681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428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Langkah</a:t>
                      </a:r>
                      <a:r>
                        <a:rPr lang="en-US" sz="10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1</a:t>
                      </a:r>
                      <a:endParaRPr lang="en-US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Langkah</a:t>
                      </a:r>
                      <a:r>
                        <a:rPr lang="en-US" sz="10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2</a:t>
                      </a:r>
                      <a:endParaRPr lang="en-US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Langkah</a:t>
                      </a:r>
                      <a:r>
                        <a:rPr lang="en-US" sz="10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3</a:t>
                      </a:r>
                      <a:endParaRPr lang="en-US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Langkah 4</a:t>
                      </a:r>
                      <a:endParaRPr lang="en-US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Langkah 5</a:t>
                      </a:r>
                      <a:endParaRPr lang="en-US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Langkah 6</a:t>
                      </a:r>
                      <a:endParaRPr lang="en-US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Langkah 7</a:t>
                      </a:r>
                      <a:endParaRPr lang="en-US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Langkah 8</a:t>
                      </a:r>
                      <a:endParaRPr lang="en-US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Langkah 8</a:t>
                      </a:r>
                      <a:endParaRPr lang="en-US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26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Nama</a:t>
                      </a:r>
                      <a:r>
                        <a:rPr lang="en-US" sz="9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: </a:t>
                      </a:r>
                      <a:r>
                        <a:rPr lang="en-US" sz="900" b="1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Urusan</a:t>
                      </a:r>
                      <a:r>
                        <a:rPr lang="en-US" sz="9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, Program, </a:t>
                      </a:r>
                      <a:r>
                        <a:rPr lang="en-US" sz="900" b="1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kegiatan</a:t>
                      </a:r>
                      <a:r>
                        <a:rPr lang="en-US" sz="9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900" b="1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dan</a:t>
                      </a:r>
                      <a:r>
                        <a:rPr lang="en-US" sz="9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900" b="1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tujuan</a:t>
                      </a:r>
                      <a:r>
                        <a:rPr lang="en-US" sz="9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900" b="1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kegiatan</a:t>
                      </a:r>
                      <a:endParaRPr lang="en-US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Data pembukaan wawasan</a:t>
                      </a:r>
                      <a:endParaRPr lang="en-US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Isu</a:t>
                      </a:r>
                      <a:r>
                        <a:rPr lang="en-US" sz="9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gender</a:t>
                      </a:r>
                      <a:endParaRPr lang="en-US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Rencana Kebijakan</a:t>
                      </a:r>
                      <a:endParaRPr lang="en-US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Pengukuran Hasil</a:t>
                      </a:r>
                      <a:endParaRPr lang="en-US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13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Faktor Kesenjangan</a:t>
                      </a:r>
                      <a:endParaRPr lang="en-US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Sebab Kesenjangan internal</a:t>
                      </a:r>
                      <a:endParaRPr lang="en-US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Sebab kesenjangan eksternal</a:t>
                      </a:r>
                      <a:endParaRPr lang="en-US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Reformulasi</a:t>
                      </a:r>
                      <a:r>
                        <a:rPr lang="en-US" sz="9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900" b="1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Tujuan</a:t>
                      </a:r>
                      <a:endParaRPr lang="en-US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Rencana</a:t>
                      </a:r>
                      <a:r>
                        <a:rPr lang="en-US" sz="9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900" b="1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Aksi</a:t>
                      </a:r>
                      <a:endParaRPr lang="en-US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Data </a:t>
                      </a:r>
                      <a:r>
                        <a:rPr lang="en-US" sz="900" b="1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dasar</a:t>
                      </a:r>
                      <a:endParaRPr lang="en-US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Indikator Kinerja</a:t>
                      </a:r>
                      <a:endParaRPr lang="en-US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49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Urusan</a:t>
                      </a:r>
                      <a:r>
                        <a:rPr lang="en-US" sz="9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:</a:t>
                      </a:r>
                      <a:endParaRPr lang="en-US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Program:</a:t>
                      </a:r>
                      <a:endParaRPr lang="en-US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Kegiatan</a:t>
                      </a:r>
                      <a:r>
                        <a:rPr lang="en-US" sz="9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Sub </a:t>
                      </a:r>
                      <a:r>
                        <a:rPr lang="en-US" sz="900" dirty="0" err="1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Kegiatan</a:t>
                      </a:r>
                      <a:endParaRPr lang="en-US" sz="1000" dirty="0">
                        <a:solidFill>
                          <a:srgbClr val="C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r>
                        <a:rPr lang="en-US" sz="900" dirty="0" err="1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Tujuan</a:t>
                      </a:r>
                      <a:r>
                        <a:rPr lang="en-US" sz="900" dirty="0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Sub</a:t>
                      </a:r>
                      <a:r>
                        <a:rPr lang="en-US" sz="900" baseline="0" dirty="0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900" baseline="0" dirty="0" err="1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k</a:t>
                      </a:r>
                      <a:r>
                        <a:rPr lang="en-US" sz="900" dirty="0" err="1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egiatan</a:t>
                      </a:r>
                      <a:r>
                        <a:rPr lang="en-US" sz="900" dirty="0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:</a:t>
                      </a:r>
                      <a:endParaRPr lang="en-US" sz="1000" dirty="0">
                        <a:solidFill>
                          <a:srgbClr val="C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r>
                        <a:rPr lang="en-US" sz="900" dirty="0" err="1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Keluaran</a:t>
                      </a:r>
                      <a:r>
                        <a:rPr lang="en-US" sz="900" dirty="0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Sub Sub </a:t>
                      </a:r>
                      <a:r>
                        <a:rPr lang="en-US" sz="900" dirty="0" err="1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Kegiatan</a:t>
                      </a:r>
                      <a:r>
                        <a:rPr lang="en-US" sz="9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:</a:t>
                      </a:r>
                      <a:endParaRPr lang="en-US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6259" y="3048760"/>
          <a:ext cx="4809281" cy="4562159"/>
        </p:xfrm>
        <a:graphic>
          <a:graphicData uri="http://schemas.openxmlformats.org/drawingml/2006/table">
            <a:tbl>
              <a:tblPr/>
              <a:tblGrid>
                <a:gridCol w="2378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7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1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293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83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NO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ASPEK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URAIAN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9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7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Urusan</a:t>
                      </a:r>
                      <a:r>
                        <a:rPr kumimoji="0" lang="en-US" altLang="en-US" sz="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.          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Program         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7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r>
                        <a:rPr kumimoji="0" lang="en-US" altLang="en-US" sz="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       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Sub </a:t>
                      </a:r>
                      <a:r>
                        <a:rPr kumimoji="0" lang="en-US" altLang="en-US" sz="7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endParaRPr kumimoji="0" lang="en-US" altLang="en-US" sz="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(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Diambil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dari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langkah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1 GAP)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52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Output Sub </a:t>
                      </a:r>
                      <a:r>
                        <a:rPr kumimoji="0" lang="en-US" altLang="en-US" sz="7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endParaRPr kumimoji="0" lang="en-US" altLang="en-US" sz="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(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Langkah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9 GAP)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52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7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Analisa</a:t>
                      </a:r>
                      <a:r>
                        <a:rPr kumimoji="0" lang="en-US" altLang="en-US" sz="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 </a:t>
                      </a:r>
                      <a:r>
                        <a:rPr kumimoji="0" lang="en-US" altLang="en-US" sz="7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situasi</a:t>
                      </a:r>
                      <a:endParaRPr kumimoji="0" lang="en-US" altLang="en-US" sz="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(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Langkah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2, 3, 4, 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dan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5)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76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7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Rencana</a:t>
                      </a:r>
                      <a:r>
                        <a:rPr kumimoji="0" lang="en-US" altLang="en-US" sz="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7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Aksi</a:t>
                      </a:r>
                      <a:endParaRPr kumimoji="0" lang="en-US" altLang="en-US" sz="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(</a:t>
                      </a:r>
                      <a:r>
                        <a:rPr kumimoji="0" lang="en-US" altLang="en-US" sz="7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Langkah</a:t>
                      </a:r>
                      <a:r>
                        <a:rPr kumimoji="0" lang="en-US" altLang="en-US" sz="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7 GAP)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Aktivitas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1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Nama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sub 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yang 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merupakan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tahapan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pencapaian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suatu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output sub 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. Dan di 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harapkan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dapat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menangani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/ 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mengurangni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permasalahan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kesenjangan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gender 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Tujuan</a:t>
                      </a:r>
                      <a:endParaRPr kumimoji="0" lang="en-US" alt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Berisikan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informasi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mengenai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Tujuan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adanya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sub 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(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kaitan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dgn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kesenjangan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gender)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3. 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Keluaran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/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ouput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sub 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952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7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Aktivitas 2</a:t>
                      </a:r>
                      <a:endParaRPr kumimoji="0" lang="en-US" alt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Idem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952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7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Aktivitas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3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idem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95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7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Dst</a:t>
                      </a:r>
                      <a:r>
                        <a:rPr kumimoji="0" lang="mr-IN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………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..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idem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89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7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Alokasi</a:t>
                      </a:r>
                      <a:r>
                        <a:rPr kumimoji="0" lang="en-US" altLang="en-US" sz="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7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Anggaran</a:t>
                      </a:r>
                      <a:r>
                        <a:rPr kumimoji="0" lang="en-US" altLang="en-US" sz="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7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endParaRPr kumimoji="0" lang="en-US" altLang="en-US" sz="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(KUA/PPAS)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7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Jml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angg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(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Rp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) 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yg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dialokasikn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utk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mencapai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suatu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output 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kegiataan</a:t>
                      </a:r>
                      <a:endParaRPr kumimoji="0" lang="en-US" alt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(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merupakan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total 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dana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seluruh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sub-sub 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dalam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yang 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dianalisis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89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7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Dampak</a:t>
                      </a:r>
                      <a:r>
                        <a:rPr kumimoji="0" lang="en-US" altLang="en-US" sz="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/</a:t>
                      </a:r>
                      <a:r>
                        <a:rPr kumimoji="0" lang="en-US" altLang="en-US" sz="7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hasil</a:t>
                      </a:r>
                      <a:r>
                        <a:rPr kumimoji="0" lang="en-US" altLang="en-US" sz="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Output Sub </a:t>
                      </a:r>
                      <a:r>
                        <a:rPr kumimoji="0" lang="en-US" altLang="en-US" sz="7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endParaRPr kumimoji="0" lang="en-US" altLang="en-US" sz="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(</a:t>
                      </a:r>
                      <a:r>
                        <a:rPr kumimoji="0" lang="en-US" altLang="en-US" sz="7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langkah</a:t>
                      </a:r>
                      <a:r>
                        <a:rPr kumimoji="0" lang="en-US" altLang="en-US" sz="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(GAP)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Keluaran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sub 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yang 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dhasilkan&amp;dkaitkn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dg 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issu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gender 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srta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perbaikan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arah</a:t>
                      </a:r>
                      <a:r>
                        <a:rPr kumimoji="0" lang="en-US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KKG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 noGrp="1"/>
          </p:cNvGraphicFramePr>
          <p:nvPr>
            <p:ph idx="1"/>
          </p:nvPr>
        </p:nvGraphicFramePr>
        <p:xfrm>
          <a:off x="5503762" y="140723"/>
          <a:ext cx="3203295" cy="3490970"/>
        </p:xfrm>
        <a:graphic>
          <a:graphicData uri="http://schemas.openxmlformats.org/drawingml/2006/table">
            <a:tbl>
              <a:tblPr/>
              <a:tblGrid>
                <a:gridCol w="628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3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8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9659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Urusan</a:t>
                      </a:r>
                      <a:endParaRPr kumimoji="0" lang="id-ID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65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Program</a:t>
                      </a: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659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Sasaran</a:t>
                      </a:r>
                      <a:r>
                        <a:rPr kumimoji="0" lang="en-US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Program </a:t>
                      </a:r>
                      <a:endParaRPr kumimoji="0" lang="id-ID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659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endParaRPr kumimoji="0" lang="id-ID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965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Sub Kegiatan</a:t>
                      </a: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9659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Latar</a:t>
                      </a:r>
                      <a:r>
                        <a:rPr kumimoji="0" lang="en-US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Belakang</a:t>
                      </a:r>
                      <a:endParaRPr kumimoji="0" lang="id-ID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Dasar</a:t>
                      </a: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Hukum</a:t>
                      </a:r>
                      <a:endParaRPr kumimoji="0" lang="id-ID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57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Gambaran</a:t>
                      </a: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Umum</a:t>
                      </a:r>
                      <a:endParaRPr kumimoji="0" lang="id-ID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0552"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r>
                        <a:rPr kumimoji="0" lang="en-US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(</a:t>
                      </a:r>
                      <a:r>
                        <a:rPr kumimoji="0" lang="en-US" alt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uraian</a:t>
                      </a:r>
                      <a:r>
                        <a:rPr kumimoji="0" lang="en-US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sub </a:t>
                      </a:r>
                      <a:r>
                        <a:rPr kumimoji="0" lang="en-US" alt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endParaRPr kumimoji="0" lang="id-ID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Uraian</a:t>
                      </a: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sub </a:t>
                      </a:r>
                      <a:r>
                        <a:rPr kumimoji="0" lang="en-US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charset="0"/>
                        <a:ea typeface="Arial" charset="0"/>
                        <a:cs typeface="Arial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Aktivitas-aktivitas yang telah dimuat dalam Rencana aksi </a:t>
                      </a:r>
                      <a:r>
                        <a:rPr kumimoji="0" lang="id-ID" alt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dldm</a:t>
                      </a:r>
                      <a:r>
                        <a:rPr kumimoji="0" lang="id-ID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GBS</a:t>
                      </a: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93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Indikator</a:t>
                      </a: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Kinerja</a:t>
                      </a: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/</a:t>
                      </a:r>
                      <a:r>
                        <a:rPr kumimoji="0" lang="en-US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Keluaran</a:t>
                      </a: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sub </a:t>
                      </a:r>
                      <a:r>
                        <a:rPr kumimoji="0" lang="en-US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endParaRPr kumimoji="0" lang="id-ID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57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Batasan</a:t>
                      </a: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endParaRPr kumimoji="0" lang="id-ID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9659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Maksud</a:t>
                      </a:r>
                      <a:r>
                        <a:rPr kumimoji="0" lang="en-US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dan</a:t>
                      </a:r>
                      <a:r>
                        <a:rPr kumimoji="0" lang="en-US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Tujuan</a:t>
                      </a:r>
                      <a:r>
                        <a:rPr kumimoji="0" lang="en-US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endParaRPr kumimoji="0" lang="id-ID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9659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Cara Pelaksanaan </a:t>
                      </a:r>
                      <a:r>
                        <a:rPr kumimoji="0" lang="en-US" alt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endParaRPr kumimoji="0" lang="id-ID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9318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Pelaksana</a:t>
                      </a:r>
                      <a:r>
                        <a:rPr kumimoji="0" lang="en-US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&amp; </a:t>
                      </a:r>
                      <a:r>
                        <a:rPr kumimoji="0" lang="en-US" alt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Penanggung</a:t>
                      </a:r>
                      <a:r>
                        <a:rPr kumimoji="0" lang="en-US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jawab</a:t>
                      </a:r>
                      <a:r>
                        <a:rPr kumimoji="0" lang="en-US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Kegiatan</a:t>
                      </a:r>
                      <a:endParaRPr kumimoji="0" lang="id-ID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4625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Jadwal</a:t>
                      </a:r>
                      <a:endParaRPr kumimoji="0" lang="id-ID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4625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Biaya</a:t>
                      </a:r>
                      <a:endParaRPr kumimoji="0" lang="id-ID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8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4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charset="2"/>
                        <a:defRPr sz="1600">
                          <a:solidFill>
                            <a:schemeClr val="tx2"/>
                          </a:solidFill>
                          <a:latin typeface="Franklin Gothic Book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charset="0"/>
                          <a:ea typeface="Arial" charset="0"/>
                          <a:cs typeface="Arial" charset="0"/>
                        </a:rPr>
                        <a:t> </a:t>
                      </a:r>
                      <a:endParaRPr kumimoji="0" lang="id-ID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9307" marR="4930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9927" y="3787796"/>
            <a:ext cx="3810965" cy="3070204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4123481" y="2210768"/>
            <a:ext cx="555586" cy="555585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GAP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027990" y="3324812"/>
            <a:ext cx="651077" cy="555585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</a:rPr>
              <a:t>GBS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514023" y="263261"/>
            <a:ext cx="1103907" cy="381261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KAK/TOR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7969169" y="4113819"/>
            <a:ext cx="974298" cy="555585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</a:rPr>
              <a:t>RKA-PD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756400" y="2326511"/>
            <a:ext cx="1882629" cy="10346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963593" y="2326514"/>
            <a:ext cx="761471" cy="1666755"/>
          </a:xfrm>
          <a:prstGeom prst="straightConnector1">
            <a:avLst/>
          </a:prstGeom>
          <a:ln w="28575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922637" y="983848"/>
            <a:ext cx="2376149" cy="32089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963593" y="983848"/>
            <a:ext cx="3456267" cy="541695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922637" y="1296365"/>
            <a:ext cx="5232203" cy="2817452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922636" y="1516285"/>
            <a:ext cx="5319012" cy="2905244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922637" y="1979274"/>
            <a:ext cx="5232203" cy="4507427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5660021" y="1979274"/>
            <a:ext cx="876783" cy="3576577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5660021" y="1979271"/>
            <a:ext cx="876783" cy="4606724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ight Arrow 33"/>
          <p:cNvSpPr/>
          <p:nvPr/>
        </p:nvSpPr>
        <p:spPr>
          <a:xfrm>
            <a:off x="5119962" y="6486701"/>
            <a:ext cx="73121" cy="241243"/>
          </a:xfrm>
          <a:prstGeom prst="rightArrow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ight Arrow 34"/>
          <p:cNvSpPr/>
          <p:nvPr/>
        </p:nvSpPr>
        <p:spPr>
          <a:xfrm>
            <a:off x="5113118" y="5489382"/>
            <a:ext cx="73121" cy="241243"/>
          </a:xfrm>
          <a:prstGeom prst="rightArrow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098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2" grpId="0" animBg="1"/>
      <p:bldP spid="1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556" y="304801"/>
            <a:ext cx="7862888" cy="67710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/>
              <a:t>KESIMPULAN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950" y="1600201"/>
            <a:ext cx="7200900" cy="3533775"/>
          </a:xfrm>
        </p:spPr>
        <p:txBody>
          <a:bodyPr>
            <a:noAutofit/>
          </a:bodyPr>
          <a:lstStyle/>
          <a:p>
            <a:pPr algn="ctr"/>
            <a:r>
              <a:rPr lang="en-US" sz="3200" dirty="0"/>
              <a:t> </a:t>
            </a:r>
          </a:p>
          <a:p>
            <a:pPr algn="ctr"/>
            <a:r>
              <a:rPr lang="en-US" sz="3200" dirty="0" err="1"/>
              <a:t>Penguatan</a:t>
            </a:r>
            <a:r>
              <a:rPr lang="en-US" sz="3200" dirty="0"/>
              <a:t>  </a:t>
            </a:r>
            <a:r>
              <a:rPr lang="en-US" sz="3200" dirty="0" err="1"/>
              <a:t>Internalisasi</a:t>
            </a:r>
            <a:r>
              <a:rPr lang="en-US" sz="3200" dirty="0"/>
              <a:t> </a:t>
            </a:r>
            <a:r>
              <a:rPr lang="en-US" sz="3200" dirty="0" err="1"/>
              <a:t>Perangkat</a:t>
            </a:r>
            <a:r>
              <a:rPr lang="en-US" sz="3200" dirty="0"/>
              <a:t> Daerah </a:t>
            </a:r>
            <a:r>
              <a:rPr lang="en-US" sz="3200" dirty="0" err="1"/>
              <a:t>melalui</a:t>
            </a:r>
            <a:r>
              <a:rPr lang="en-US" sz="3200" dirty="0"/>
              <a:t> </a:t>
            </a:r>
            <a:r>
              <a:rPr lang="en-US" sz="3200" dirty="0" err="1"/>
              <a:t>peningkatan</a:t>
            </a:r>
            <a:r>
              <a:rPr lang="en-US" sz="3200" dirty="0"/>
              <a:t> </a:t>
            </a:r>
            <a:r>
              <a:rPr lang="en-US" sz="3200" dirty="0" err="1"/>
              <a:t>peran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fungsi</a:t>
            </a:r>
            <a:r>
              <a:rPr lang="en-US" sz="3200" dirty="0"/>
              <a:t> Focal Point PUG 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penyusunan</a:t>
            </a:r>
            <a:r>
              <a:rPr lang="en-US" sz="3200" dirty="0"/>
              <a:t> GAP </a:t>
            </a:r>
            <a:r>
              <a:rPr lang="en-US" sz="3200" dirty="0" err="1"/>
              <a:t>dan</a:t>
            </a:r>
            <a:r>
              <a:rPr lang="en-US" sz="3200" dirty="0"/>
              <a:t> GBS</a:t>
            </a:r>
          </a:p>
          <a:p>
            <a:pPr algn="ctr"/>
            <a:r>
              <a:rPr lang="en-US" sz="3200" dirty="0" err="1"/>
              <a:t>Ketersediaan</a:t>
            </a:r>
            <a:r>
              <a:rPr lang="en-US" sz="3200" dirty="0"/>
              <a:t> Data </a:t>
            </a:r>
            <a:r>
              <a:rPr lang="en-US" sz="3200" dirty="0" err="1"/>
              <a:t>Terpilah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Profil</a:t>
            </a:r>
            <a:r>
              <a:rPr lang="en-US" sz="3200" dirty="0"/>
              <a:t> Gender di </a:t>
            </a:r>
            <a:r>
              <a:rPr lang="en-US" sz="3200" dirty="0" err="1"/>
              <a:t>masing</a:t>
            </a:r>
            <a:r>
              <a:rPr lang="en-US" sz="3200" dirty="0"/>
              <a:t> </a:t>
            </a:r>
            <a:r>
              <a:rPr lang="en-US" sz="3200" dirty="0" err="1"/>
              <a:t>masing</a:t>
            </a:r>
            <a:r>
              <a:rPr lang="en-US" sz="3200" dirty="0"/>
              <a:t> </a:t>
            </a:r>
            <a:r>
              <a:rPr lang="en-US" sz="3200" dirty="0" err="1"/>
              <a:t>Perangkat</a:t>
            </a:r>
            <a:r>
              <a:rPr lang="en-US" sz="3200" dirty="0"/>
              <a:t> Daerah </a:t>
            </a:r>
          </a:p>
        </p:txBody>
      </p:sp>
    </p:spTree>
    <p:extLst>
      <p:ext uri="{BB962C8B-B14F-4D97-AF65-F5344CB8AC3E}">
        <p14:creationId xmlns:p14="http://schemas.microsoft.com/office/powerpoint/2010/main" val="41315131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143670" y="990603"/>
            <a:ext cx="8713787" cy="352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28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  <a:t>  MEMPERKUAT  POKJA PUG DENGAN MEMBERDAYAKAN FOCAL POINT PUG </a:t>
            </a:r>
          </a:p>
          <a:p>
            <a:pPr algn="ctr" eaLnBrk="1" hangingPunct="1">
              <a:defRPr/>
            </a:pP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  <a:t>Dalam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  <a:t>Pelaksanaan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  <a:t> PUG-PPRG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  <a:t>Melalui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  <a:t> Analysis Gender</a:t>
            </a:r>
          </a:p>
          <a:p>
            <a:pPr algn="ctr" eaLnBrk="1" hangingPunct="1">
              <a:defRPr/>
            </a:pP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  <a:t>Dalam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  <a:t>Penyusunan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  <a:t> GAP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  <a:t>dan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  <a:t> GBS</a:t>
            </a:r>
          </a:p>
          <a:p>
            <a:pPr algn="ctr" eaLnBrk="1" hangingPunct="1">
              <a:defRPr/>
            </a:pPr>
            <a:endParaRPr lang="en-US" sz="280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pperplate Gothic Bold" pitchFamily="34" charset="0"/>
            </a:endParaRPr>
          </a:p>
          <a:p>
            <a:pPr algn="ctr" eaLnBrk="1" hangingPunct="1">
              <a:defRPr/>
            </a:pPr>
            <a:r>
              <a:rPr lang="en-US" sz="40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  <a:cs typeface="+mn-cs"/>
              </a:rPr>
              <a:t>SEKIAN </a:t>
            </a:r>
          </a:p>
          <a:p>
            <a:pPr algn="ctr" eaLnBrk="1" hangingPunct="1">
              <a:defRPr/>
            </a:pPr>
            <a:r>
              <a:rPr lang="en-US" sz="40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  <a:cs typeface="+mn-cs"/>
              </a:rPr>
              <a:t>&amp; </a:t>
            </a:r>
          </a:p>
          <a:p>
            <a:pPr algn="ctr" eaLnBrk="1" hangingPunct="1">
              <a:defRPr/>
            </a:pPr>
            <a:r>
              <a:rPr lang="en-US" sz="40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  <a:cs typeface="+mn-cs"/>
              </a:rPr>
              <a:t>TERIMA KASIH</a:t>
            </a:r>
          </a:p>
        </p:txBody>
      </p:sp>
      <p:pic>
        <p:nvPicPr>
          <p:cNvPr id="62467" name="Picture 3" descr="HANDSH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4824417"/>
            <a:ext cx="3168650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1731419"/>
      </p:ext>
    </p:extLst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-.5"/>
                                          </p:val>
                                        </p:tav>
                                        <p:tav tm="50000">
                                          <p:val>
                                            <p:strVal val="#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ppt_w-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0">
                                          <p:val>
                                            <p:strVal val="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8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1" name="Google Shape;1811;p38"/>
          <p:cNvSpPr txBox="1">
            <a:spLocks noGrp="1"/>
          </p:cNvSpPr>
          <p:nvPr>
            <p:ph type="title"/>
          </p:nvPr>
        </p:nvSpPr>
        <p:spPr>
          <a:xfrm>
            <a:off x="190930" y="132541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4000" dirty="0"/>
              <a:t>PRINSIP ARG</a:t>
            </a:r>
            <a:endParaRPr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BD14020-9DB8-456F-97EC-3D2604281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700" y="697792"/>
            <a:ext cx="8520600" cy="276999"/>
          </a:xfrm>
        </p:spPr>
        <p:txBody>
          <a:bodyPr>
            <a:normAutofit fontScale="40000" lnSpcReduction="20000"/>
          </a:bodyPr>
          <a:lstStyle/>
          <a:p>
            <a:endParaRPr lang="en-US" dirty="0"/>
          </a:p>
        </p:txBody>
      </p:sp>
      <p:sp>
        <p:nvSpPr>
          <p:cNvPr id="1812" name="Google Shape;1812;p38"/>
          <p:cNvSpPr/>
          <p:nvPr/>
        </p:nvSpPr>
        <p:spPr>
          <a:xfrm>
            <a:off x="2692800" y="3031031"/>
            <a:ext cx="4811832" cy="902616"/>
          </a:xfrm>
          <a:prstGeom prst="homePlate">
            <a:avLst>
              <a:gd name="adj" fmla="val 50000"/>
            </a:avLst>
          </a:prstGeom>
          <a:solidFill>
            <a:schemeClr val="lt1"/>
          </a:solidFill>
          <a:ln w="381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lang="en-US" altLang="en-US" sz="1600" b="1" i="1" dirty="0">
              <a:solidFill>
                <a:srgbClr val="0070C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en-US" altLang="en-US" sz="1600" b="1" i="1" dirty="0" err="1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Bukan</a:t>
            </a:r>
            <a:r>
              <a:rPr lang="en-US" altLang="en-US" sz="1600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anggaran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yang </a:t>
            </a:r>
            <a:r>
              <a:rPr lang="en-US" altLang="en-US" sz="1600" b="1" i="1" dirty="0" err="1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dialokasikan</a:t>
            </a:r>
            <a:r>
              <a:rPr lang="en-US" altLang="en-US" sz="1600" b="1" i="1" dirty="0">
                <a:solidFill>
                  <a:srgbClr val="FFFF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b="1" i="1" dirty="0" err="1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sama</a:t>
            </a:r>
            <a:r>
              <a:rPr lang="en-US" altLang="en-US" sz="1600" b="1" i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untuk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laki-laki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 dan </a:t>
            </a:r>
            <a:r>
              <a:rPr lang="en-US" alt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perempuan</a:t>
            </a:r>
            <a:endParaRPr lang="en-US" altLang="en-US" sz="16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</a:endParaRPr>
          </a:p>
        </p:txBody>
      </p:sp>
      <p:sp>
        <p:nvSpPr>
          <p:cNvPr id="1813" name="Google Shape;1813;p38"/>
          <p:cNvSpPr/>
          <p:nvPr/>
        </p:nvSpPr>
        <p:spPr>
          <a:xfrm>
            <a:off x="2625256" y="750571"/>
            <a:ext cx="4794007" cy="956400"/>
          </a:xfrm>
          <a:prstGeom prst="homePlate">
            <a:avLst>
              <a:gd name="adj" fmla="val 50000"/>
            </a:avLst>
          </a:prstGeom>
          <a:solidFill>
            <a:schemeClr val="lt1"/>
          </a:solidFill>
          <a:ln w="381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lang="en-US" altLang="en-US" sz="1600" b="1" i="1" dirty="0">
              <a:solidFill>
                <a:srgbClr val="0070C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en-US" altLang="en-US" sz="1600" b="1" i="1" dirty="0" err="1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Bukan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anggaran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yang </a:t>
            </a:r>
            <a:r>
              <a:rPr lang="en-US" altLang="en-US" sz="1600" b="1" i="1" dirty="0" err="1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terpisah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untuk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laki-laki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dan </a:t>
            </a:r>
            <a:r>
              <a:rPr lang="en-US" alt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perempuan</a:t>
            </a:r>
            <a:endParaRPr lang="en-US" altLang="en-US" sz="16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</a:endParaRPr>
          </a:p>
        </p:txBody>
      </p:sp>
      <p:sp>
        <p:nvSpPr>
          <p:cNvPr id="1814" name="Google Shape;1814;p38"/>
          <p:cNvSpPr/>
          <p:nvPr/>
        </p:nvSpPr>
        <p:spPr>
          <a:xfrm>
            <a:off x="2673417" y="1833569"/>
            <a:ext cx="4886742" cy="956400"/>
          </a:xfrm>
          <a:prstGeom prst="homePlate">
            <a:avLst>
              <a:gd name="adj" fmla="val 52405"/>
            </a:avLst>
          </a:prstGeom>
          <a:solidFill>
            <a:schemeClr val="lt1"/>
          </a:solidFill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lang="en-US" altLang="en-US" sz="16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en-US" alt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Anggaran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yang </a:t>
            </a:r>
            <a:r>
              <a:rPr lang="en-US" altLang="en-US" sz="1600" b="1" i="1" dirty="0" err="1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menjembatani</a:t>
            </a:r>
            <a:r>
              <a:rPr lang="en-US" altLang="en-US" sz="1600" b="1" i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b="1" i="1" dirty="0" err="1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kesenjangan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gender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</a:endParaRPr>
          </a:p>
        </p:txBody>
      </p:sp>
      <p:sp>
        <p:nvSpPr>
          <p:cNvPr id="1824" name="Google Shape;1824;p38"/>
          <p:cNvSpPr/>
          <p:nvPr/>
        </p:nvSpPr>
        <p:spPr>
          <a:xfrm>
            <a:off x="1547503" y="913904"/>
            <a:ext cx="717300" cy="9564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01</a:t>
            </a:r>
            <a:endParaRPr sz="2000" b="1" dirty="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825" name="Google Shape;1825;p38"/>
          <p:cNvSpPr/>
          <p:nvPr/>
        </p:nvSpPr>
        <p:spPr>
          <a:xfrm>
            <a:off x="1565259" y="1979776"/>
            <a:ext cx="717300" cy="956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02</a:t>
            </a:r>
            <a:endParaRPr sz="2000" b="1" dirty="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826" name="Google Shape;1826;p38"/>
          <p:cNvSpPr/>
          <p:nvPr/>
        </p:nvSpPr>
        <p:spPr>
          <a:xfrm>
            <a:off x="1537726" y="3057463"/>
            <a:ext cx="717300" cy="956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03</a:t>
            </a:r>
            <a:endParaRPr sz="2000" b="1" dirty="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827" name="Google Shape;1827;p38"/>
          <p:cNvGrpSpPr/>
          <p:nvPr/>
        </p:nvGrpSpPr>
        <p:grpSpPr>
          <a:xfrm>
            <a:off x="7674077" y="343885"/>
            <a:ext cx="892301" cy="1245619"/>
            <a:chOff x="4160550" y="2976275"/>
            <a:chExt cx="742750" cy="680100"/>
          </a:xfrm>
        </p:grpSpPr>
        <p:sp>
          <p:nvSpPr>
            <p:cNvPr id="1828" name="Google Shape;1828;p38"/>
            <p:cNvSpPr/>
            <p:nvPr/>
          </p:nvSpPr>
          <p:spPr>
            <a:xfrm>
              <a:off x="4217900" y="3011425"/>
              <a:ext cx="651425" cy="644950"/>
            </a:xfrm>
            <a:custGeom>
              <a:avLst/>
              <a:gdLst/>
              <a:ahLst/>
              <a:cxnLst/>
              <a:rect l="l" t="t" r="r" b="b"/>
              <a:pathLst>
                <a:path w="26057" h="25798" extrusionOk="0">
                  <a:moveTo>
                    <a:pt x="14021" y="1"/>
                  </a:moveTo>
                  <a:cubicBezTo>
                    <a:pt x="12095" y="1"/>
                    <a:pt x="10147" y="577"/>
                    <a:pt x="8499" y="1598"/>
                  </a:cubicBezTo>
                  <a:cubicBezTo>
                    <a:pt x="5615" y="3335"/>
                    <a:pt x="3567" y="6158"/>
                    <a:pt x="2172" y="9229"/>
                  </a:cubicBezTo>
                  <a:cubicBezTo>
                    <a:pt x="807" y="12268"/>
                    <a:pt x="0" y="15649"/>
                    <a:pt x="714" y="18907"/>
                  </a:cubicBezTo>
                  <a:cubicBezTo>
                    <a:pt x="1427" y="22164"/>
                    <a:pt x="3909" y="25141"/>
                    <a:pt x="7166" y="25731"/>
                  </a:cubicBezTo>
                  <a:cubicBezTo>
                    <a:pt x="7431" y="25776"/>
                    <a:pt x="7701" y="25797"/>
                    <a:pt x="7975" y="25797"/>
                  </a:cubicBezTo>
                  <a:cubicBezTo>
                    <a:pt x="11102" y="25797"/>
                    <a:pt x="14649" y="22982"/>
                    <a:pt x="14734" y="19930"/>
                  </a:cubicBezTo>
                  <a:cubicBezTo>
                    <a:pt x="14746" y="19930"/>
                    <a:pt x="14758" y="19930"/>
                    <a:pt x="14770" y="19930"/>
                  </a:cubicBezTo>
                  <a:cubicBezTo>
                    <a:pt x="16917" y="19930"/>
                    <a:pt x="17971" y="22696"/>
                    <a:pt x="19946" y="23559"/>
                  </a:cubicBezTo>
                  <a:cubicBezTo>
                    <a:pt x="20357" y="23736"/>
                    <a:pt x="20788" y="23816"/>
                    <a:pt x="21220" y="23816"/>
                  </a:cubicBezTo>
                  <a:cubicBezTo>
                    <a:pt x="22611" y="23816"/>
                    <a:pt x="24011" y="22982"/>
                    <a:pt x="24816" y="21822"/>
                  </a:cubicBezTo>
                  <a:cubicBezTo>
                    <a:pt x="25870" y="20271"/>
                    <a:pt x="26056" y="18286"/>
                    <a:pt x="25901" y="16425"/>
                  </a:cubicBezTo>
                  <a:cubicBezTo>
                    <a:pt x="25684" y="13695"/>
                    <a:pt x="24847" y="11059"/>
                    <a:pt x="23792" y="8515"/>
                  </a:cubicBezTo>
                  <a:cubicBezTo>
                    <a:pt x="22582" y="5537"/>
                    <a:pt x="20907" y="2466"/>
                    <a:pt x="18084" y="977"/>
                  </a:cubicBezTo>
                  <a:cubicBezTo>
                    <a:pt x="16826" y="309"/>
                    <a:pt x="15430" y="1"/>
                    <a:pt x="14021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9" name="Google Shape;1829;p38"/>
            <p:cNvSpPr/>
            <p:nvPr/>
          </p:nvSpPr>
          <p:spPr>
            <a:xfrm>
              <a:off x="4535850" y="2983900"/>
              <a:ext cx="61275" cy="545175"/>
            </a:xfrm>
            <a:custGeom>
              <a:avLst/>
              <a:gdLst/>
              <a:ahLst/>
              <a:cxnLst/>
              <a:rect l="l" t="t" r="r" b="b"/>
              <a:pathLst>
                <a:path w="2451" h="21807" extrusionOk="0">
                  <a:moveTo>
                    <a:pt x="0" y="0"/>
                  </a:moveTo>
                  <a:lnTo>
                    <a:pt x="1241" y="11849"/>
                  </a:lnTo>
                  <a:cubicBezTo>
                    <a:pt x="1582" y="15200"/>
                    <a:pt x="1923" y="18519"/>
                    <a:pt x="2451" y="2180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090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0" name="Google Shape;1830;p38"/>
            <p:cNvSpPr/>
            <p:nvPr/>
          </p:nvSpPr>
          <p:spPr>
            <a:xfrm>
              <a:off x="4528075" y="2981400"/>
              <a:ext cx="76575" cy="550525"/>
            </a:xfrm>
            <a:custGeom>
              <a:avLst/>
              <a:gdLst/>
              <a:ahLst/>
              <a:cxnLst/>
              <a:rect l="l" t="t" r="r" b="b"/>
              <a:pathLst>
                <a:path w="3063" h="22021" extrusionOk="0">
                  <a:moveTo>
                    <a:pt x="456" y="1"/>
                  </a:moveTo>
                  <a:cubicBezTo>
                    <a:pt x="294" y="1"/>
                    <a:pt x="1" y="81"/>
                    <a:pt x="1" y="193"/>
                  </a:cubicBezTo>
                  <a:cubicBezTo>
                    <a:pt x="776" y="7452"/>
                    <a:pt x="1366" y="14772"/>
                    <a:pt x="2482" y="21969"/>
                  </a:cubicBezTo>
                  <a:cubicBezTo>
                    <a:pt x="2482" y="22005"/>
                    <a:pt x="2533" y="22020"/>
                    <a:pt x="2604" y="22020"/>
                  </a:cubicBezTo>
                  <a:cubicBezTo>
                    <a:pt x="2774" y="22020"/>
                    <a:pt x="3063" y="21932"/>
                    <a:pt x="3041" y="21845"/>
                  </a:cubicBezTo>
                  <a:cubicBezTo>
                    <a:pt x="1924" y="14617"/>
                    <a:pt x="1335" y="7297"/>
                    <a:pt x="559" y="38"/>
                  </a:cubicBezTo>
                  <a:cubicBezTo>
                    <a:pt x="559" y="12"/>
                    <a:pt x="517" y="1"/>
                    <a:pt x="45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1" name="Google Shape;1831;p38"/>
            <p:cNvSpPr/>
            <p:nvPr/>
          </p:nvSpPr>
          <p:spPr>
            <a:xfrm>
              <a:off x="4604850" y="3004050"/>
              <a:ext cx="65950" cy="525800"/>
            </a:xfrm>
            <a:custGeom>
              <a:avLst/>
              <a:gdLst/>
              <a:ahLst/>
              <a:cxnLst/>
              <a:rect l="l" t="t" r="r" b="b"/>
              <a:pathLst>
                <a:path w="2638" h="21032" extrusionOk="0">
                  <a:moveTo>
                    <a:pt x="1986" y="1"/>
                  </a:moveTo>
                  <a:lnTo>
                    <a:pt x="1" y="21032"/>
                  </a:lnTo>
                  <a:cubicBezTo>
                    <a:pt x="1986" y="14207"/>
                    <a:pt x="2637" y="7073"/>
                    <a:pt x="1986" y="1"/>
                  </a:cubicBezTo>
                  <a:close/>
                </a:path>
              </a:pathLst>
            </a:custGeom>
            <a:solidFill>
              <a:srgbClr val="D69C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2" name="Google Shape;1832;p38"/>
            <p:cNvSpPr/>
            <p:nvPr/>
          </p:nvSpPr>
          <p:spPr>
            <a:xfrm>
              <a:off x="4597275" y="2999450"/>
              <a:ext cx="79725" cy="534500"/>
            </a:xfrm>
            <a:custGeom>
              <a:avLst/>
              <a:gdLst/>
              <a:ahLst/>
              <a:cxnLst/>
              <a:rect l="l" t="t" r="r" b="b"/>
              <a:pathLst>
                <a:path w="3189" h="21380" extrusionOk="0">
                  <a:moveTo>
                    <a:pt x="2411" y="1"/>
                  </a:moveTo>
                  <a:cubicBezTo>
                    <a:pt x="2239" y="1"/>
                    <a:pt x="1989" y="103"/>
                    <a:pt x="2010" y="247"/>
                  </a:cubicBezTo>
                  <a:cubicBezTo>
                    <a:pt x="2630" y="7319"/>
                    <a:pt x="1948" y="14422"/>
                    <a:pt x="25" y="21278"/>
                  </a:cubicBezTo>
                  <a:cubicBezTo>
                    <a:pt x="1" y="21349"/>
                    <a:pt x="68" y="21379"/>
                    <a:pt x="163" y="21379"/>
                  </a:cubicBezTo>
                  <a:cubicBezTo>
                    <a:pt x="317" y="21379"/>
                    <a:pt x="545" y="21300"/>
                    <a:pt x="583" y="21185"/>
                  </a:cubicBezTo>
                  <a:cubicBezTo>
                    <a:pt x="2537" y="14329"/>
                    <a:pt x="3189" y="7195"/>
                    <a:pt x="2568" y="92"/>
                  </a:cubicBezTo>
                  <a:cubicBezTo>
                    <a:pt x="2568" y="28"/>
                    <a:pt x="2500" y="1"/>
                    <a:pt x="241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3" name="Google Shape;1833;p38"/>
            <p:cNvSpPr/>
            <p:nvPr/>
          </p:nvSpPr>
          <p:spPr>
            <a:xfrm>
              <a:off x="4607950" y="3125025"/>
              <a:ext cx="199325" cy="399400"/>
            </a:xfrm>
            <a:custGeom>
              <a:avLst/>
              <a:gdLst/>
              <a:ahLst/>
              <a:cxnLst/>
              <a:rect l="l" t="t" r="r" b="b"/>
              <a:pathLst>
                <a:path w="7973" h="15976" extrusionOk="0">
                  <a:moveTo>
                    <a:pt x="7973" y="1"/>
                  </a:moveTo>
                  <a:lnTo>
                    <a:pt x="1" y="15976"/>
                  </a:lnTo>
                  <a:cubicBezTo>
                    <a:pt x="4220" y="11602"/>
                    <a:pt x="7011" y="6018"/>
                    <a:pt x="7973" y="1"/>
                  </a:cubicBezTo>
                  <a:close/>
                </a:path>
              </a:pathLst>
            </a:custGeom>
            <a:solidFill>
              <a:srgbClr val="D69C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4" name="Google Shape;1834;p38"/>
            <p:cNvSpPr/>
            <p:nvPr/>
          </p:nvSpPr>
          <p:spPr>
            <a:xfrm>
              <a:off x="4597625" y="3119725"/>
              <a:ext cx="216975" cy="410050"/>
            </a:xfrm>
            <a:custGeom>
              <a:avLst/>
              <a:gdLst/>
              <a:ahLst/>
              <a:cxnLst/>
              <a:rect l="l" t="t" r="r" b="b"/>
              <a:pathLst>
                <a:path w="8679" h="16402" extrusionOk="0">
                  <a:moveTo>
                    <a:pt x="8455" y="1"/>
                  </a:moveTo>
                  <a:cubicBezTo>
                    <a:pt x="8303" y="1"/>
                    <a:pt x="8124" y="89"/>
                    <a:pt x="8107" y="244"/>
                  </a:cubicBezTo>
                  <a:cubicBezTo>
                    <a:pt x="7083" y="6199"/>
                    <a:pt x="4322" y="11721"/>
                    <a:pt x="166" y="16125"/>
                  </a:cubicBezTo>
                  <a:cubicBezTo>
                    <a:pt x="0" y="16291"/>
                    <a:pt x="193" y="16401"/>
                    <a:pt x="386" y="16401"/>
                  </a:cubicBezTo>
                  <a:cubicBezTo>
                    <a:pt x="483" y="16401"/>
                    <a:pt x="579" y="16374"/>
                    <a:pt x="631" y="16312"/>
                  </a:cubicBezTo>
                  <a:lnTo>
                    <a:pt x="631" y="16281"/>
                  </a:lnTo>
                  <a:cubicBezTo>
                    <a:pt x="4850" y="11845"/>
                    <a:pt x="7641" y="6230"/>
                    <a:pt x="8665" y="182"/>
                  </a:cubicBezTo>
                  <a:cubicBezTo>
                    <a:pt x="8679" y="57"/>
                    <a:pt x="8576" y="1"/>
                    <a:pt x="845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5" name="Google Shape;1835;p38"/>
            <p:cNvSpPr/>
            <p:nvPr/>
          </p:nvSpPr>
          <p:spPr>
            <a:xfrm>
              <a:off x="4613400" y="3311925"/>
              <a:ext cx="282300" cy="211725"/>
            </a:xfrm>
            <a:custGeom>
              <a:avLst/>
              <a:gdLst/>
              <a:ahLst/>
              <a:cxnLst/>
              <a:rect l="l" t="t" r="r" b="b"/>
              <a:pathLst>
                <a:path w="11292" h="8469" extrusionOk="0">
                  <a:moveTo>
                    <a:pt x="11291" y="0"/>
                  </a:moveTo>
                  <a:lnTo>
                    <a:pt x="0" y="8468"/>
                  </a:lnTo>
                  <a:cubicBezTo>
                    <a:pt x="2668" y="7755"/>
                    <a:pt x="5211" y="6607"/>
                    <a:pt x="7476" y="4994"/>
                  </a:cubicBezTo>
                  <a:cubicBezTo>
                    <a:pt x="9244" y="3785"/>
                    <a:pt x="10919" y="2141"/>
                    <a:pt x="11291" y="0"/>
                  </a:cubicBezTo>
                  <a:close/>
                </a:path>
              </a:pathLst>
            </a:custGeom>
            <a:solidFill>
              <a:srgbClr val="D69C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6" name="Google Shape;1836;p38"/>
            <p:cNvSpPr/>
            <p:nvPr/>
          </p:nvSpPr>
          <p:spPr>
            <a:xfrm>
              <a:off x="4604400" y="3308000"/>
              <a:ext cx="298900" cy="219950"/>
            </a:xfrm>
            <a:custGeom>
              <a:avLst/>
              <a:gdLst/>
              <a:ahLst/>
              <a:cxnLst/>
              <a:rect l="l" t="t" r="r" b="b"/>
              <a:pathLst>
                <a:path w="11956" h="8798" extrusionOk="0">
                  <a:moveTo>
                    <a:pt x="11772" y="1"/>
                  </a:moveTo>
                  <a:cubicBezTo>
                    <a:pt x="11619" y="1"/>
                    <a:pt x="11409" y="78"/>
                    <a:pt x="11372" y="188"/>
                  </a:cubicBezTo>
                  <a:cubicBezTo>
                    <a:pt x="10286" y="4841"/>
                    <a:pt x="4455" y="7323"/>
                    <a:pt x="298" y="8470"/>
                  </a:cubicBezTo>
                  <a:cubicBezTo>
                    <a:pt x="0" y="8552"/>
                    <a:pt x="33" y="8798"/>
                    <a:pt x="273" y="8798"/>
                  </a:cubicBezTo>
                  <a:cubicBezTo>
                    <a:pt x="308" y="8798"/>
                    <a:pt x="347" y="8792"/>
                    <a:pt x="391" y="8781"/>
                  </a:cubicBezTo>
                  <a:cubicBezTo>
                    <a:pt x="4734" y="7571"/>
                    <a:pt x="10783" y="4996"/>
                    <a:pt x="11930" y="126"/>
                  </a:cubicBezTo>
                  <a:cubicBezTo>
                    <a:pt x="11956" y="38"/>
                    <a:pt x="11877" y="1"/>
                    <a:pt x="1177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7" name="Google Shape;1837;p38"/>
            <p:cNvSpPr/>
            <p:nvPr/>
          </p:nvSpPr>
          <p:spPr>
            <a:xfrm>
              <a:off x="4473025" y="2980025"/>
              <a:ext cx="110925" cy="547500"/>
            </a:xfrm>
            <a:custGeom>
              <a:avLst/>
              <a:gdLst/>
              <a:ahLst/>
              <a:cxnLst/>
              <a:rect l="l" t="t" r="r" b="b"/>
              <a:pathLst>
                <a:path w="4437" h="21900" extrusionOk="0">
                  <a:moveTo>
                    <a:pt x="962" y="0"/>
                  </a:moveTo>
                  <a:cubicBezTo>
                    <a:pt x="497" y="993"/>
                    <a:pt x="280" y="2047"/>
                    <a:pt x="280" y="3133"/>
                  </a:cubicBezTo>
                  <a:cubicBezTo>
                    <a:pt x="1" y="9647"/>
                    <a:pt x="1427" y="16130"/>
                    <a:pt x="4436" y="21900"/>
                  </a:cubicBezTo>
                  <a:lnTo>
                    <a:pt x="962" y="0"/>
                  </a:lnTo>
                  <a:close/>
                </a:path>
              </a:pathLst>
            </a:custGeom>
            <a:solidFill>
              <a:srgbClr val="D69C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8" name="Google Shape;1838;p38"/>
            <p:cNvSpPr/>
            <p:nvPr/>
          </p:nvSpPr>
          <p:spPr>
            <a:xfrm>
              <a:off x="4455200" y="2976275"/>
              <a:ext cx="136800" cy="554750"/>
            </a:xfrm>
            <a:custGeom>
              <a:avLst/>
              <a:gdLst/>
              <a:ahLst/>
              <a:cxnLst/>
              <a:rect l="l" t="t" r="r" b="b"/>
              <a:pathLst>
                <a:path w="5472" h="22190" extrusionOk="0">
                  <a:moveTo>
                    <a:pt x="1801" y="0"/>
                  </a:moveTo>
                  <a:cubicBezTo>
                    <a:pt x="1652" y="0"/>
                    <a:pt x="1422" y="67"/>
                    <a:pt x="1365" y="181"/>
                  </a:cubicBezTo>
                  <a:cubicBezTo>
                    <a:pt x="0" y="3283"/>
                    <a:pt x="589" y="7688"/>
                    <a:pt x="1148" y="10945"/>
                  </a:cubicBezTo>
                  <a:cubicBezTo>
                    <a:pt x="1799" y="14853"/>
                    <a:pt x="3040" y="18606"/>
                    <a:pt x="4870" y="22112"/>
                  </a:cubicBezTo>
                  <a:cubicBezTo>
                    <a:pt x="4898" y="22167"/>
                    <a:pt x="4964" y="22190"/>
                    <a:pt x="5042" y="22190"/>
                  </a:cubicBezTo>
                  <a:cubicBezTo>
                    <a:pt x="5225" y="22190"/>
                    <a:pt x="5472" y="22065"/>
                    <a:pt x="5428" y="21957"/>
                  </a:cubicBezTo>
                  <a:cubicBezTo>
                    <a:pt x="3722" y="18668"/>
                    <a:pt x="2513" y="15132"/>
                    <a:pt x="1830" y="11503"/>
                  </a:cubicBezTo>
                  <a:cubicBezTo>
                    <a:pt x="1179" y="7998"/>
                    <a:pt x="465" y="3438"/>
                    <a:pt x="1923" y="88"/>
                  </a:cubicBezTo>
                  <a:cubicBezTo>
                    <a:pt x="1960" y="28"/>
                    <a:pt x="1897" y="0"/>
                    <a:pt x="180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9" name="Google Shape;1839;p38"/>
            <p:cNvSpPr/>
            <p:nvPr/>
          </p:nvSpPr>
          <p:spPr>
            <a:xfrm>
              <a:off x="4329550" y="3075400"/>
              <a:ext cx="265250" cy="467625"/>
            </a:xfrm>
            <a:custGeom>
              <a:avLst/>
              <a:gdLst/>
              <a:ahLst/>
              <a:cxnLst/>
              <a:rect l="l" t="t" r="r" b="b"/>
              <a:pathLst>
                <a:path w="10610" h="18705" extrusionOk="0">
                  <a:moveTo>
                    <a:pt x="497" y="0"/>
                  </a:moveTo>
                  <a:cubicBezTo>
                    <a:pt x="1" y="1365"/>
                    <a:pt x="373" y="2885"/>
                    <a:pt x="776" y="4281"/>
                  </a:cubicBezTo>
                  <a:cubicBezTo>
                    <a:pt x="2514" y="9958"/>
                    <a:pt x="5553" y="15603"/>
                    <a:pt x="10610" y="18705"/>
                  </a:cubicBezTo>
                  <a:lnTo>
                    <a:pt x="497" y="0"/>
                  </a:lnTo>
                  <a:close/>
                </a:path>
              </a:pathLst>
            </a:custGeom>
            <a:solidFill>
              <a:srgbClr val="D69C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0" name="Google Shape;1840;p38"/>
            <p:cNvSpPr/>
            <p:nvPr/>
          </p:nvSpPr>
          <p:spPr>
            <a:xfrm>
              <a:off x="4311725" y="3072975"/>
              <a:ext cx="292025" cy="472900"/>
            </a:xfrm>
            <a:custGeom>
              <a:avLst/>
              <a:gdLst/>
              <a:ahLst/>
              <a:cxnLst/>
              <a:rect l="l" t="t" r="r" b="b"/>
              <a:pathLst>
                <a:path w="11681" h="18916" extrusionOk="0">
                  <a:moveTo>
                    <a:pt x="1349" y="0"/>
                  </a:moveTo>
                  <a:cubicBezTo>
                    <a:pt x="1196" y="0"/>
                    <a:pt x="970" y="61"/>
                    <a:pt x="931" y="159"/>
                  </a:cubicBezTo>
                  <a:cubicBezTo>
                    <a:pt x="1" y="3541"/>
                    <a:pt x="2265" y="7914"/>
                    <a:pt x="3816" y="10830"/>
                  </a:cubicBezTo>
                  <a:cubicBezTo>
                    <a:pt x="5584" y="14087"/>
                    <a:pt x="7941" y="16910"/>
                    <a:pt x="11074" y="18895"/>
                  </a:cubicBezTo>
                  <a:cubicBezTo>
                    <a:pt x="11099" y="18910"/>
                    <a:pt x="11130" y="18916"/>
                    <a:pt x="11167" y="18916"/>
                  </a:cubicBezTo>
                  <a:cubicBezTo>
                    <a:pt x="11361" y="18916"/>
                    <a:pt x="11680" y="18735"/>
                    <a:pt x="11602" y="18709"/>
                  </a:cubicBezTo>
                  <a:cubicBezTo>
                    <a:pt x="8531" y="16693"/>
                    <a:pt x="6049" y="13932"/>
                    <a:pt x="4374" y="10675"/>
                  </a:cubicBezTo>
                  <a:cubicBezTo>
                    <a:pt x="2823" y="7790"/>
                    <a:pt x="559" y="3385"/>
                    <a:pt x="1489" y="66"/>
                  </a:cubicBezTo>
                  <a:cubicBezTo>
                    <a:pt x="1501" y="21"/>
                    <a:pt x="1437" y="0"/>
                    <a:pt x="134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1" name="Google Shape;1841;p38"/>
            <p:cNvSpPr/>
            <p:nvPr/>
          </p:nvSpPr>
          <p:spPr>
            <a:xfrm>
              <a:off x="4217125" y="3267725"/>
              <a:ext cx="366825" cy="277650"/>
            </a:xfrm>
            <a:custGeom>
              <a:avLst/>
              <a:gdLst/>
              <a:ahLst/>
              <a:cxnLst/>
              <a:rect l="l" t="t" r="r" b="b"/>
              <a:pathLst>
                <a:path w="14673" h="11106" extrusionOk="0">
                  <a:moveTo>
                    <a:pt x="0" y="0"/>
                  </a:moveTo>
                  <a:lnTo>
                    <a:pt x="0" y="0"/>
                  </a:lnTo>
                  <a:cubicBezTo>
                    <a:pt x="279" y="3071"/>
                    <a:pt x="2699" y="5522"/>
                    <a:pt x="5273" y="7228"/>
                  </a:cubicBezTo>
                  <a:cubicBezTo>
                    <a:pt x="8127" y="9120"/>
                    <a:pt x="11322" y="10423"/>
                    <a:pt x="14672" y="11105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69C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2" name="Google Shape;1842;p38"/>
            <p:cNvSpPr/>
            <p:nvPr/>
          </p:nvSpPr>
          <p:spPr>
            <a:xfrm>
              <a:off x="4208875" y="3262250"/>
              <a:ext cx="386000" cy="287950"/>
            </a:xfrm>
            <a:custGeom>
              <a:avLst/>
              <a:gdLst/>
              <a:ahLst/>
              <a:cxnLst/>
              <a:rect l="l" t="t" r="r" b="b"/>
              <a:pathLst>
                <a:path w="15440" h="11518" extrusionOk="0">
                  <a:moveTo>
                    <a:pt x="395" y="0"/>
                  </a:moveTo>
                  <a:cubicBezTo>
                    <a:pt x="224" y="0"/>
                    <a:pt x="0" y="122"/>
                    <a:pt x="20" y="281"/>
                  </a:cubicBezTo>
                  <a:cubicBezTo>
                    <a:pt x="951" y="6919"/>
                    <a:pt x="9202" y="10300"/>
                    <a:pt x="14909" y="11510"/>
                  </a:cubicBezTo>
                  <a:cubicBezTo>
                    <a:pt x="14931" y="11515"/>
                    <a:pt x="14952" y="11517"/>
                    <a:pt x="14973" y="11517"/>
                  </a:cubicBezTo>
                  <a:cubicBezTo>
                    <a:pt x="15227" y="11517"/>
                    <a:pt x="15439" y="11193"/>
                    <a:pt x="15095" y="11107"/>
                  </a:cubicBezTo>
                  <a:cubicBezTo>
                    <a:pt x="9543" y="9959"/>
                    <a:pt x="1478" y="6578"/>
                    <a:pt x="578" y="126"/>
                  </a:cubicBezTo>
                  <a:cubicBezTo>
                    <a:pt x="567" y="38"/>
                    <a:pt x="489" y="0"/>
                    <a:pt x="39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3" name="Google Shape;1843;p38"/>
            <p:cNvSpPr/>
            <p:nvPr/>
          </p:nvSpPr>
          <p:spPr>
            <a:xfrm>
              <a:off x="4169800" y="3449175"/>
              <a:ext cx="428875" cy="113100"/>
            </a:xfrm>
            <a:custGeom>
              <a:avLst/>
              <a:gdLst/>
              <a:ahLst/>
              <a:cxnLst/>
              <a:rect l="l" t="t" r="r" b="b"/>
              <a:pathLst>
                <a:path w="17155" h="4524" extrusionOk="0">
                  <a:moveTo>
                    <a:pt x="1" y="1"/>
                  </a:moveTo>
                  <a:lnTo>
                    <a:pt x="1" y="1"/>
                  </a:lnTo>
                  <a:cubicBezTo>
                    <a:pt x="3194" y="2958"/>
                    <a:pt x="7335" y="4524"/>
                    <a:pt x="11544" y="4524"/>
                  </a:cubicBezTo>
                  <a:cubicBezTo>
                    <a:pt x="13427" y="4524"/>
                    <a:pt x="15323" y="4210"/>
                    <a:pt x="17155" y="3568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D69C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4" name="Google Shape;1844;p38"/>
            <p:cNvSpPr/>
            <p:nvPr/>
          </p:nvSpPr>
          <p:spPr>
            <a:xfrm>
              <a:off x="4160550" y="3445150"/>
              <a:ext cx="448775" cy="119950"/>
            </a:xfrm>
            <a:custGeom>
              <a:avLst/>
              <a:gdLst/>
              <a:ahLst/>
              <a:cxnLst/>
              <a:rect l="l" t="t" r="r" b="b"/>
              <a:pathLst>
                <a:path w="17951" h="4798" extrusionOk="0">
                  <a:moveTo>
                    <a:pt x="498" y="1"/>
                  </a:moveTo>
                  <a:cubicBezTo>
                    <a:pt x="304" y="1"/>
                    <a:pt x="0" y="157"/>
                    <a:pt x="123" y="255"/>
                  </a:cubicBezTo>
                  <a:cubicBezTo>
                    <a:pt x="3393" y="3226"/>
                    <a:pt x="7592" y="4798"/>
                    <a:pt x="11875" y="4798"/>
                  </a:cubicBezTo>
                  <a:cubicBezTo>
                    <a:pt x="13808" y="4798"/>
                    <a:pt x="15758" y="4478"/>
                    <a:pt x="17649" y="3822"/>
                  </a:cubicBezTo>
                  <a:cubicBezTo>
                    <a:pt x="17951" y="3721"/>
                    <a:pt x="17783" y="3580"/>
                    <a:pt x="17560" y="3580"/>
                  </a:cubicBezTo>
                  <a:cubicBezTo>
                    <a:pt x="17508" y="3580"/>
                    <a:pt x="17453" y="3587"/>
                    <a:pt x="17401" y="3605"/>
                  </a:cubicBezTo>
                  <a:cubicBezTo>
                    <a:pt x="15651" y="4194"/>
                    <a:pt x="13842" y="4482"/>
                    <a:pt x="12045" y="4482"/>
                  </a:cubicBezTo>
                  <a:cubicBezTo>
                    <a:pt x="7883" y="4482"/>
                    <a:pt x="3782" y="2940"/>
                    <a:pt x="619" y="38"/>
                  </a:cubicBezTo>
                  <a:cubicBezTo>
                    <a:pt x="593" y="12"/>
                    <a:pt x="549" y="1"/>
                    <a:pt x="49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45" name="Google Shape;1845;p38"/>
          <p:cNvGrpSpPr/>
          <p:nvPr/>
        </p:nvGrpSpPr>
        <p:grpSpPr>
          <a:xfrm>
            <a:off x="7726133" y="1664830"/>
            <a:ext cx="873651" cy="1214740"/>
            <a:chOff x="4160550" y="2976275"/>
            <a:chExt cx="742750" cy="680100"/>
          </a:xfrm>
        </p:grpSpPr>
        <p:sp>
          <p:nvSpPr>
            <p:cNvPr id="1846" name="Google Shape;1846;p38"/>
            <p:cNvSpPr/>
            <p:nvPr/>
          </p:nvSpPr>
          <p:spPr>
            <a:xfrm>
              <a:off x="4217900" y="3011425"/>
              <a:ext cx="651425" cy="644950"/>
            </a:xfrm>
            <a:custGeom>
              <a:avLst/>
              <a:gdLst/>
              <a:ahLst/>
              <a:cxnLst/>
              <a:rect l="l" t="t" r="r" b="b"/>
              <a:pathLst>
                <a:path w="26057" h="25798" extrusionOk="0">
                  <a:moveTo>
                    <a:pt x="14021" y="1"/>
                  </a:moveTo>
                  <a:cubicBezTo>
                    <a:pt x="12095" y="1"/>
                    <a:pt x="10147" y="577"/>
                    <a:pt x="8499" y="1598"/>
                  </a:cubicBezTo>
                  <a:cubicBezTo>
                    <a:pt x="5615" y="3335"/>
                    <a:pt x="3567" y="6158"/>
                    <a:pt x="2172" y="9229"/>
                  </a:cubicBezTo>
                  <a:cubicBezTo>
                    <a:pt x="807" y="12268"/>
                    <a:pt x="0" y="15649"/>
                    <a:pt x="714" y="18907"/>
                  </a:cubicBezTo>
                  <a:cubicBezTo>
                    <a:pt x="1427" y="22164"/>
                    <a:pt x="3909" y="25141"/>
                    <a:pt x="7166" y="25731"/>
                  </a:cubicBezTo>
                  <a:cubicBezTo>
                    <a:pt x="7431" y="25776"/>
                    <a:pt x="7701" y="25797"/>
                    <a:pt x="7975" y="25797"/>
                  </a:cubicBezTo>
                  <a:cubicBezTo>
                    <a:pt x="11102" y="25797"/>
                    <a:pt x="14649" y="22982"/>
                    <a:pt x="14734" y="19930"/>
                  </a:cubicBezTo>
                  <a:cubicBezTo>
                    <a:pt x="14746" y="19930"/>
                    <a:pt x="14758" y="19930"/>
                    <a:pt x="14770" y="19930"/>
                  </a:cubicBezTo>
                  <a:cubicBezTo>
                    <a:pt x="16917" y="19930"/>
                    <a:pt x="17971" y="22696"/>
                    <a:pt x="19946" y="23559"/>
                  </a:cubicBezTo>
                  <a:cubicBezTo>
                    <a:pt x="20357" y="23736"/>
                    <a:pt x="20788" y="23816"/>
                    <a:pt x="21220" y="23816"/>
                  </a:cubicBezTo>
                  <a:cubicBezTo>
                    <a:pt x="22611" y="23816"/>
                    <a:pt x="24011" y="22982"/>
                    <a:pt x="24816" y="21822"/>
                  </a:cubicBezTo>
                  <a:cubicBezTo>
                    <a:pt x="25870" y="20271"/>
                    <a:pt x="26056" y="18286"/>
                    <a:pt x="25901" y="16425"/>
                  </a:cubicBezTo>
                  <a:cubicBezTo>
                    <a:pt x="25684" y="13695"/>
                    <a:pt x="24847" y="11059"/>
                    <a:pt x="23792" y="8515"/>
                  </a:cubicBezTo>
                  <a:cubicBezTo>
                    <a:pt x="22582" y="5537"/>
                    <a:pt x="20907" y="2466"/>
                    <a:pt x="18084" y="977"/>
                  </a:cubicBezTo>
                  <a:cubicBezTo>
                    <a:pt x="16826" y="309"/>
                    <a:pt x="15430" y="1"/>
                    <a:pt x="1402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7" name="Google Shape;1847;p38"/>
            <p:cNvSpPr/>
            <p:nvPr/>
          </p:nvSpPr>
          <p:spPr>
            <a:xfrm>
              <a:off x="4535850" y="2983900"/>
              <a:ext cx="61275" cy="545175"/>
            </a:xfrm>
            <a:custGeom>
              <a:avLst/>
              <a:gdLst/>
              <a:ahLst/>
              <a:cxnLst/>
              <a:rect l="l" t="t" r="r" b="b"/>
              <a:pathLst>
                <a:path w="2451" h="21807" extrusionOk="0">
                  <a:moveTo>
                    <a:pt x="0" y="0"/>
                  </a:moveTo>
                  <a:lnTo>
                    <a:pt x="1241" y="11849"/>
                  </a:lnTo>
                  <a:cubicBezTo>
                    <a:pt x="1582" y="15200"/>
                    <a:pt x="1923" y="18519"/>
                    <a:pt x="2451" y="2180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090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8" name="Google Shape;1848;p38"/>
            <p:cNvSpPr/>
            <p:nvPr/>
          </p:nvSpPr>
          <p:spPr>
            <a:xfrm>
              <a:off x="4528075" y="2981400"/>
              <a:ext cx="76575" cy="550525"/>
            </a:xfrm>
            <a:custGeom>
              <a:avLst/>
              <a:gdLst/>
              <a:ahLst/>
              <a:cxnLst/>
              <a:rect l="l" t="t" r="r" b="b"/>
              <a:pathLst>
                <a:path w="3063" h="22021" extrusionOk="0">
                  <a:moveTo>
                    <a:pt x="456" y="1"/>
                  </a:moveTo>
                  <a:cubicBezTo>
                    <a:pt x="294" y="1"/>
                    <a:pt x="1" y="81"/>
                    <a:pt x="1" y="193"/>
                  </a:cubicBezTo>
                  <a:cubicBezTo>
                    <a:pt x="776" y="7452"/>
                    <a:pt x="1366" y="14772"/>
                    <a:pt x="2482" y="21969"/>
                  </a:cubicBezTo>
                  <a:cubicBezTo>
                    <a:pt x="2482" y="22005"/>
                    <a:pt x="2533" y="22020"/>
                    <a:pt x="2604" y="22020"/>
                  </a:cubicBezTo>
                  <a:cubicBezTo>
                    <a:pt x="2774" y="22020"/>
                    <a:pt x="3063" y="21932"/>
                    <a:pt x="3041" y="21845"/>
                  </a:cubicBezTo>
                  <a:cubicBezTo>
                    <a:pt x="1924" y="14617"/>
                    <a:pt x="1335" y="7297"/>
                    <a:pt x="559" y="38"/>
                  </a:cubicBezTo>
                  <a:cubicBezTo>
                    <a:pt x="559" y="12"/>
                    <a:pt x="517" y="1"/>
                    <a:pt x="45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9" name="Google Shape;1849;p38"/>
            <p:cNvSpPr/>
            <p:nvPr/>
          </p:nvSpPr>
          <p:spPr>
            <a:xfrm>
              <a:off x="4604850" y="3004050"/>
              <a:ext cx="65950" cy="525800"/>
            </a:xfrm>
            <a:custGeom>
              <a:avLst/>
              <a:gdLst/>
              <a:ahLst/>
              <a:cxnLst/>
              <a:rect l="l" t="t" r="r" b="b"/>
              <a:pathLst>
                <a:path w="2638" h="21032" extrusionOk="0">
                  <a:moveTo>
                    <a:pt x="1986" y="1"/>
                  </a:moveTo>
                  <a:lnTo>
                    <a:pt x="1" y="21032"/>
                  </a:lnTo>
                  <a:cubicBezTo>
                    <a:pt x="1986" y="14207"/>
                    <a:pt x="2637" y="7073"/>
                    <a:pt x="1986" y="1"/>
                  </a:cubicBezTo>
                  <a:close/>
                </a:path>
              </a:pathLst>
            </a:custGeom>
            <a:solidFill>
              <a:srgbClr val="FFE7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0" name="Google Shape;1850;p38"/>
            <p:cNvSpPr/>
            <p:nvPr/>
          </p:nvSpPr>
          <p:spPr>
            <a:xfrm>
              <a:off x="4597275" y="2999450"/>
              <a:ext cx="79725" cy="534500"/>
            </a:xfrm>
            <a:custGeom>
              <a:avLst/>
              <a:gdLst/>
              <a:ahLst/>
              <a:cxnLst/>
              <a:rect l="l" t="t" r="r" b="b"/>
              <a:pathLst>
                <a:path w="3189" h="21380" extrusionOk="0">
                  <a:moveTo>
                    <a:pt x="2411" y="1"/>
                  </a:moveTo>
                  <a:cubicBezTo>
                    <a:pt x="2239" y="1"/>
                    <a:pt x="1989" y="103"/>
                    <a:pt x="2010" y="247"/>
                  </a:cubicBezTo>
                  <a:cubicBezTo>
                    <a:pt x="2630" y="7319"/>
                    <a:pt x="1948" y="14422"/>
                    <a:pt x="25" y="21278"/>
                  </a:cubicBezTo>
                  <a:cubicBezTo>
                    <a:pt x="1" y="21349"/>
                    <a:pt x="68" y="21379"/>
                    <a:pt x="163" y="21379"/>
                  </a:cubicBezTo>
                  <a:cubicBezTo>
                    <a:pt x="317" y="21379"/>
                    <a:pt x="545" y="21300"/>
                    <a:pt x="583" y="21185"/>
                  </a:cubicBezTo>
                  <a:cubicBezTo>
                    <a:pt x="2537" y="14329"/>
                    <a:pt x="3189" y="7195"/>
                    <a:pt x="2568" y="92"/>
                  </a:cubicBezTo>
                  <a:cubicBezTo>
                    <a:pt x="2568" y="28"/>
                    <a:pt x="2500" y="1"/>
                    <a:pt x="241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1" name="Google Shape;1851;p38"/>
            <p:cNvSpPr/>
            <p:nvPr/>
          </p:nvSpPr>
          <p:spPr>
            <a:xfrm>
              <a:off x="4607950" y="3125025"/>
              <a:ext cx="199325" cy="399400"/>
            </a:xfrm>
            <a:custGeom>
              <a:avLst/>
              <a:gdLst/>
              <a:ahLst/>
              <a:cxnLst/>
              <a:rect l="l" t="t" r="r" b="b"/>
              <a:pathLst>
                <a:path w="7973" h="15976" extrusionOk="0">
                  <a:moveTo>
                    <a:pt x="7973" y="1"/>
                  </a:moveTo>
                  <a:lnTo>
                    <a:pt x="1" y="15976"/>
                  </a:lnTo>
                  <a:cubicBezTo>
                    <a:pt x="4220" y="11602"/>
                    <a:pt x="7011" y="6018"/>
                    <a:pt x="7973" y="1"/>
                  </a:cubicBezTo>
                  <a:close/>
                </a:path>
              </a:pathLst>
            </a:custGeom>
            <a:solidFill>
              <a:srgbClr val="FFE7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2" name="Google Shape;1852;p38"/>
            <p:cNvSpPr/>
            <p:nvPr/>
          </p:nvSpPr>
          <p:spPr>
            <a:xfrm>
              <a:off x="4597625" y="3119725"/>
              <a:ext cx="216975" cy="410050"/>
            </a:xfrm>
            <a:custGeom>
              <a:avLst/>
              <a:gdLst/>
              <a:ahLst/>
              <a:cxnLst/>
              <a:rect l="l" t="t" r="r" b="b"/>
              <a:pathLst>
                <a:path w="8679" h="16402" extrusionOk="0">
                  <a:moveTo>
                    <a:pt x="8455" y="1"/>
                  </a:moveTo>
                  <a:cubicBezTo>
                    <a:pt x="8303" y="1"/>
                    <a:pt x="8124" y="89"/>
                    <a:pt x="8107" y="244"/>
                  </a:cubicBezTo>
                  <a:cubicBezTo>
                    <a:pt x="7083" y="6199"/>
                    <a:pt x="4322" y="11721"/>
                    <a:pt x="166" y="16125"/>
                  </a:cubicBezTo>
                  <a:cubicBezTo>
                    <a:pt x="0" y="16291"/>
                    <a:pt x="193" y="16401"/>
                    <a:pt x="386" y="16401"/>
                  </a:cubicBezTo>
                  <a:cubicBezTo>
                    <a:pt x="483" y="16401"/>
                    <a:pt x="579" y="16374"/>
                    <a:pt x="631" y="16312"/>
                  </a:cubicBezTo>
                  <a:lnTo>
                    <a:pt x="631" y="16281"/>
                  </a:lnTo>
                  <a:cubicBezTo>
                    <a:pt x="4850" y="11845"/>
                    <a:pt x="7641" y="6230"/>
                    <a:pt x="8665" y="182"/>
                  </a:cubicBezTo>
                  <a:cubicBezTo>
                    <a:pt x="8679" y="57"/>
                    <a:pt x="8576" y="1"/>
                    <a:pt x="845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3" name="Google Shape;1853;p38"/>
            <p:cNvSpPr/>
            <p:nvPr/>
          </p:nvSpPr>
          <p:spPr>
            <a:xfrm>
              <a:off x="4613400" y="3311925"/>
              <a:ext cx="282300" cy="211725"/>
            </a:xfrm>
            <a:custGeom>
              <a:avLst/>
              <a:gdLst/>
              <a:ahLst/>
              <a:cxnLst/>
              <a:rect l="l" t="t" r="r" b="b"/>
              <a:pathLst>
                <a:path w="11292" h="8469" extrusionOk="0">
                  <a:moveTo>
                    <a:pt x="11291" y="0"/>
                  </a:moveTo>
                  <a:lnTo>
                    <a:pt x="0" y="8468"/>
                  </a:lnTo>
                  <a:cubicBezTo>
                    <a:pt x="2668" y="7755"/>
                    <a:pt x="5211" y="6607"/>
                    <a:pt x="7476" y="4994"/>
                  </a:cubicBezTo>
                  <a:cubicBezTo>
                    <a:pt x="9244" y="3785"/>
                    <a:pt x="10919" y="2141"/>
                    <a:pt x="11291" y="0"/>
                  </a:cubicBezTo>
                  <a:close/>
                </a:path>
              </a:pathLst>
            </a:custGeom>
            <a:solidFill>
              <a:srgbClr val="FFE7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4" name="Google Shape;1854;p38"/>
            <p:cNvSpPr/>
            <p:nvPr/>
          </p:nvSpPr>
          <p:spPr>
            <a:xfrm>
              <a:off x="4604400" y="3308000"/>
              <a:ext cx="298900" cy="219950"/>
            </a:xfrm>
            <a:custGeom>
              <a:avLst/>
              <a:gdLst/>
              <a:ahLst/>
              <a:cxnLst/>
              <a:rect l="l" t="t" r="r" b="b"/>
              <a:pathLst>
                <a:path w="11956" h="8798" extrusionOk="0">
                  <a:moveTo>
                    <a:pt x="11772" y="1"/>
                  </a:moveTo>
                  <a:cubicBezTo>
                    <a:pt x="11619" y="1"/>
                    <a:pt x="11409" y="78"/>
                    <a:pt x="11372" y="188"/>
                  </a:cubicBezTo>
                  <a:cubicBezTo>
                    <a:pt x="10286" y="4841"/>
                    <a:pt x="4455" y="7323"/>
                    <a:pt x="298" y="8470"/>
                  </a:cubicBezTo>
                  <a:cubicBezTo>
                    <a:pt x="0" y="8552"/>
                    <a:pt x="33" y="8798"/>
                    <a:pt x="273" y="8798"/>
                  </a:cubicBezTo>
                  <a:cubicBezTo>
                    <a:pt x="308" y="8798"/>
                    <a:pt x="347" y="8792"/>
                    <a:pt x="391" y="8781"/>
                  </a:cubicBezTo>
                  <a:cubicBezTo>
                    <a:pt x="4734" y="7571"/>
                    <a:pt x="10783" y="4996"/>
                    <a:pt x="11930" y="126"/>
                  </a:cubicBezTo>
                  <a:cubicBezTo>
                    <a:pt x="11956" y="38"/>
                    <a:pt x="11877" y="1"/>
                    <a:pt x="1177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5" name="Google Shape;1855;p38"/>
            <p:cNvSpPr/>
            <p:nvPr/>
          </p:nvSpPr>
          <p:spPr>
            <a:xfrm>
              <a:off x="4473025" y="2980025"/>
              <a:ext cx="110925" cy="547500"/>
            </a:xfrm>
            <a:custGeom>
              <a:avLst/>
              <a:gdLst/>
              <a:ahLst/>
              <a:cxnLst/>
              <a:rect l="l" t="t" r="r" b="b"/>
              <a:pathLst>
                <a:path w="4437" h="21900" extrusionOk="0">
                  <a:moveTo>
                    <a:pt x="962" y="0"/>
                  </a:moveTo>
                  <a:cubicBezTo>
                    <a:pt x="497" y="993"/>
                    <a:pt x="280" y="2047"/>
                    <a:pt x="280" y="3133"/>
                  </a:cubicBezTo>
                  <a:cubicBezTo>
                    <a:pt x="1" y="9647"/>
                    <a:pt x="1427" y="16130"/>
                    <a:pt x="4436" y="21900"/>
                  </a:cubicBezTo>
                  <a:lnTo>
                    <a:pt x="962" y="0"/>
                  </a:lnTo>
                  <a:close/>
                </a:path>
              </a:pathLst>
            </a:custGeom>
            <a:solidFill>
              <a:srgbClr val="FFE7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6" name="Google Shape;1856;p38"/>
            <p:cNvSpPr/>
            <p:nvPr/>
          </p:nvSpPr>
          <p:spPr>
            <a:xfrm>
              <a:off x="4455200" y="2976275"/>
              <a:ext cx="136800" cy="554750"/>
            </a:xfrm>
            <a:custGeom>
              <a:avLst/>
              <a:gdLst/>
              <a:ahLst/>
              <a:cxnLst/>
              <a:rect l="l" t="t" r="r" b="b"/>
              <a:pathLst>
                <a:path w="5472" h="22190" extrusionOk="0">
                  <a:moveTo>
                    <a:pt x="1801" y="0"/>
                  </a:moveTo>
                  <a:cubicBezTo>
                    <a:pt x="1652" y="0"/>
                    <a:pt x="1422" y="67"/>
                    <a:pt x="1365" y="181"/>
                  </a:cubicBezTo>
                  <a:cubicBezTo>
                    <a:pt x="0" y="3283"/>
                    <a:pt x="589" y="7688"/>
                    <a:pt x="1148" y="10945"/>
                  </a:cubicBezTo>
                  <a:cubicBezTo>
                    <a:pt x="1799" y="14853"/>
                    <a:pt x="3040" y="18606"/>
                    <a:pt x="4870" y="22112"/>
                  </a:cubicBezTo>
                  <a:cubicBezTo>
                    <a:pt x="4898" y="22167"/>
                    <a:pt x="4964" y="22190"/>
                    <a:pt x="5042" y="22190"/>
                  </a:cubicBezTo>
                  <a:cubicBezTo>
                    <a:pt x="5225" y="22190"/>
                    <a:pt x="5472" y="22065"/>
                    <a:pt x="5428" y="21957"/>
                  </a:cubicBezTo>
                  <a:cubicBezTo>
                    <a:pt x="3722" y="18668"/>
                    <a:pt x="2513" y="15132"/>
                    <a:pt x="1830" y="11503"/>
                  </a:cubicBezTo>
                  <a:cubicBezTo>
                    <a:pt x="1179" y="7998"/>
                    <a:pt x="465" y="3438"/>
                    <a:pt x="1923" y="88"/>
                  </a:cubicBezTo>
                  <a:cubicBezTo>
                    <a:pt x="1960" y="28"/>
                    <a:pt x="1897" y="0"/>
                    <a:pt x="180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7" name="Google Shape;1857;p38"/>
            <p:cNvSpPr/>
            <p:nvPr/>
          </p:nvSpPr>
          <p:spPr>
            <a:xfrm>
              <a:off x="4329550" y="3075400"/>
              <a:ext cx="265250" cy="467625"/>
            </a:xfrm>
            <a:custGeom>
              <a:avLst/>
              <a:gdLst/>
              <a:ahLst/>
              <a:cxnLst/>
              <a:rect l="l" t="t" r="r" b="b"/>
              <a:pathLst>
                <a:path w="10610" h="18705" extrusionOk="0">
                  <a:moveTo>
                    <a:pt x="497" y="0"/>
                  </a:moveTo>
                  <a:cubicBezTo>
                    <a:pt x="1" y="1365"/>
                    <a:pt x="373" y="2885"/>
                    <a:pt x="776" y="4281"/>
                  </a:cubicBezTo>
                  <a:cubicBezTo>
                    <a:pt x="2514" y="9958"/>
                    <a:pt x="5553" y="15603"/>
                    <a:pt x="10610" y="18705"/>
                  </a:cubicBezTo>
                  <a:lnTo>
                    <a:pt x="497" y="0"/>
                  </a:lnTo>
                  <a:close/>
                </a:path>
              </a:pathLst>
            </a:custGeom>
            <a:solidFill>
              <a:srgbClr val="FFE7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8" name="Google Shape;1858;p38"/>
            <p:cNvSpPr/>
            <p:nvPr/>
          </p:nvSpPr>
          <p:spPr>
            <a:xfrm>
              <a:off x="4311725" y="3072975"/>
              <a:ext cx="292025" cy="472900"/>
            </a:xfrm>
            <a:custGeom>
              <a:avLst/>
              <a:gdLst/>
              <a:ahLst/>
              <a:cxnLst/>
              <a:rect l="l" t="t" r="r" b="b"/>
              <a:pathLst>
                <a:path w="11681" h="18916" extrusionOk="0">
                  <a:moveTo>
                    <a:pt x="1349" y="0"/>
                  </a:moveTo>
                  <a:cubicBezTo>
                    <a:pt x="1196" y="0"/>
                    <a:pt x="970" y="61"/>
                    <a:pt x="931" y="159"/>
                  </a:cubicBezTo>
                  <a:cubicBezTo>
                    <a:pt x="1" y="3541"/>
                    <a:pt x="2265" y="7914"/>
                    <a:pt x="3816" y="10830"/>
                  </a:cubicBezTo>
                  <a:cubicBezTo>
                    <a:pt x="5584" y="14087"/>
                    <a:pt x="7941" y="16910"/>
                    <a:pt x="11074" y="18895"/>
                  </a:cubicBezTo>
                  <a:cubicBezTo>
                    <a:pt x="11099" y="18910"/>
                    <a:pt x="11130" y="18916"/>
                    <a:pt x="11167" y="18916"/>
                  </a:cubicBezTo>
                  <a:cubicBezTo>
                    <a:pt x="11361" y="18916"/>
                    <a:pt x="11680" y="18735"/>
                    <a:pt x="11602" y="18709"/>
                  </a:cubicBezTo>
                  <a:cubicBezTo>
                    <a:pt x="8531" y="16693"/>
                    <a:pt x="6049" y="13932"/>
                    <a:pt x="4374" y="10675"/>
                  </a:cubicBezTo>
                  <a:cubicBezTo>
                    <a:pt x="2823" y="7790"/>
                    <a:pt x="559" y="3385"/>
                    <a:pt x="1489" y="66"/>
                  </a:cubicBezTo>
                  <a:cubicBezTo>
                    <a:pt x="1501" y="21"/>
                    <a:pt x="1437" y="0"/>
                    <a:pt x="134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9" name="Google Shape;1859;p38"/>
            <p:cNvSpPr/>
            <p:nvPr/>
          </p:nvSpPr>
          <p:spPr>
            <a:xfrm>
              <a:off x="4217125" y="3267725"/>
              <a:ext cx="366825" cy="277650"/>
            </a:xfrm>
            <a:custGeom>
              <a:avLst/>
              <a:gdLst/>
              <a:ahLst/>
              <a:cxnLst/>
              <a:rect l="l" t="t" r="r" b="b"/>
              <a:pathLst>
                <a:path w="14673" h="11106" extrusionOk="0">
                  <a:moveTo>
                    <a:pt x="0" y="0"/>
                  </a:moveTo>
                  <a:lnTo>
                    <a:pt x="0" y="0"/>
                  </a:lnTo>
                  <a:cubicBezTo>
                    <a:pt x="279" y="3071"/>
                    <a:pt x="2699" y="5522"/>
                    <a:pt x="5273" y="7228"/>
                  </a:cubicBezTo>
                  <a:cubicBezTo>
                    <a:pt x="8127" y="9120"/>
                    <a:pt x="11322" y="10423"/>
                    <a:pt x="14672" y="11105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E7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0" name="Google Shape;1860;p38"/>
            <p:cNvSpPr/>
            <p:nvPr/>
          </p:nvSpPr>
          <p:spPr>
            <a:xfrm>
              <a:off x="4208875" y="3262250"/>
              <a:ext cx="386000" cy="287950"/>
            </a:xfrm>
            <a:custGeom>
              <a:avLst/>
              <a:gdLst/>
              <a:ahLst/>
              <a:cxnLst/>
              <a:rect l="l" t="t" r="r" b="b"/>
              <a:pathLst>
                <a:path w="15440" h="11518" extrusionOk="0">
                  <a:moveTo>
                    <a:pt x="395" y="0"/>
                  </a:moveTo>
                  <a:cubicBezTo>
                    <a:pt x="224" y="0"/>
                    <a:pt x="0" y="122"/>
                    <a:pt x="20" y="281"/>
                  </a:cubicBezTo>
                  <a:cubicBezTo>
                    <a:pt x="951" y="6919"/>
                    <a:pt x="9202" y="10300"/>
                    <a:pt x="14909" y="11510"/>
                  </a:cubicBezTo>
                  <a:cubicBezTo>
                    <a:pt x="14931" y="11515"/>
                    <a:pt x="14952" y="11517"/>
                    <a:pt x="14973" y="11517"/>
                  </a:cubicBezTo>
                  <a:cubicBezTo>
                    <a:pt x="15227" y="11517"/>
                    <a:pt x="15439" y="11193"/>
                    <a:pt x="15095" y="11107"/>
                  </a:cubicBezTo>
                  <a:cubicBezTo>
                    <a:pt x="9543" y="9959"/>
                    <a:pt x="1478" y="6578"/>
                    <a:pt x="578" y="126"/>
                  </a:cubicBezTo>
                  <a:cubicBezTo>
                    <a:pt x="567" y="38"/>
                    <a:pt x="489" y="0"/>
                    <a:pt x="39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1" name="Google Shape;1861;p38"/>
            <p:cNvSpPr/>
            <p:nvPr/>
          </p:nvSpPr>
          <p:spPr>
            <a:xfrm>
              <a:off x="4169800" y="3449175"/>
              <a:ext cx="428875" cy="113100"/>
            </a:xfrm>
            <a:custGeom>
              <a:avLst/>
              <a:gdLst/>
              <a:ahLst/>
              <a:cxnLst/>
              <a:rect l="l" t="t" r="r" b="b"/>
              <a:pathLst>
                <a:path w="17155" h="4524" extrusionOk="0">
                  <a:moveTo>
                    <a:pt x="1" y="1"/>
                  </a:moveTo>
                  <a:lnTo>
                    <a:pt x="1" y="1"/>
                  </a:lnTo>
                  <a:cubicBezTo>
                    <a:pt x="3194" y="2958"/>
                    <a:pt x="7335" y="4524"/>
                    <a:pt x="11544" y="4524"/>
                  </a:cubicBezTo>
                  <a:cubicBezTo>
                    <a:pt x="13427" y="4524"/>
                    <a:pt x="15323" y="4210"/>
                    <a:pt x="17155" y="3568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FFE7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2" name="Google Shape;1862;p38"/>
            <p:cNvSpPr/>
            <p:nvPr/>
          </p:nvSpPr>
          <p:spPr>
            <a:xfrm>
              <a:off x="4160550" y="3445150"/>
              <a:ext cx="448775" cy="119950"/>
            </a:xfrm>
            <a:custGeom>
              <a:avLst/>
              <a:gdLst/>
              <a:ahLst/>
              <a:cxnLst/>
              <a:rect l="l" t="t" r="r" b="b"/>
              <a:pathLst>
                <a:path w="17951" h="4798" extrusionOk="0">
                  <a:moveTo>
                    <a:pt x="498" y="1"/>
                  </a:moveTo>
                  <a:cubicBezTo>
                    <a:pt x="304" y="1"/>
                    <a:pt x="0" y="157"/>
                    <a:pt x="123" y="255"/>
                  </a:cubicBezTo>
                  <a:cubicBezTo>
                    <a:pt x="3393" y="3226"/>
                    <a:pt x="7592" y="4798"/>
                    <a:pt x="11875" y="4798"/>
                  </a:cubicBezTo>
                  <a:cubicBezTo>
                    <a:pt x="13808" y="4798"/>
                    <a:pt x="15758" y="4478"/>
                    <a:pt x="17649" y="3822"/>
                  </a:cubicBezTo>
                  <a:cubicBezTo>
                    <a:pt x="17951" y="3721"/>
                    <a:pt x="17783" y="3580"/>
                    <a:pt x="17560" y="3580"/>
                  </a:cubicBezTo>
                  <a:cubicBezTo>
                    <a:pt x="17508" y="3580"/>
                    <a:pt x="17453" y="3587"/>
                    <a:pt x="17401" y="3605"/>
                  </a:cubicBezTo>
                  <a:cubicBezTo>
                    <a:pt x="15651" y="4194"/>
                    <a:pt x="13842" y="4482"/>
                    <a:pt x="12045" y="4482"/>
                  </a:cubicBezTo>
                  <a:cubicBezTo>
                    <a:pt x="7883" y="4482"/>
                    <a:pt x="3782" y="2940"/>
                    <a:pt x="619" y="38"/>
                  </a:cubicBezTo>
                  <a:cubicBezTo>
                    <a:pt x="593" y="12"/>
                    <a:pt x="549" y="1"/>
                    <a:pt x="49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63" name="Google Shape;1863;p38"/>
          <p:cNvGrpSpPr/>
          <p:nvPr/>
        </p:nvGrpSpPr>
        <p:grpSpPr>
          <a:xfrm>
            <a:off x="7703192" y="3067103"/>
            <a:ext cx="1008339" cy="1124183"/>
            <a:chOff x="4160550" y="2976275"/>
            <a:chExt cx="742750" cy="680100"/>
          </a:xfrm>
        </p:grpSpPr>
        <p:sp>
          <p:nvSpPr>
            <p:cNvPr id="1864" name="Google Shape;1864;p38"/>
            <p:cNvSpPr/>
            <p:nvPr/>
          </p:nvSpPr>
          <p:spPr>
            <a:xfrm>
              <a:off x="4217900" y="3011425"/>
              <a:ext cx="651425" cy="644950"/>
            </a:xfrm>
            <a:custGeom>
              <a:avLst/>
              <a:gdLst/>
              <a:ahLst/>
              <a:cxnLst/>
              <a:rect l="l" t="t" r="r" b="b"/>
              <a:pathLst>
                <a:path w="26057" h="25798" extrusionOk="0">
                  <a:moveTo>
                    <a:pt x="14021" y="1"/>
                  </a:moveTo>
                  <a:cubicBezTo>
                    <a:pt x="12095" y="1"/>
                    <a:pt x="10147" y="577"/>
                    <a:pt x="8499" y="1598"/>
                  </a:cubicBezTo>
                  <a:cubicBezTo>
                    <a:pt x="5615" y="3335"/>
                    <a:pt x="3567" y="6158"/>
                    <a:pt x="2172" y="9229"/>
                  </a:cubicBezTo>
                  <a:cubicBezTo>
                    <a:pt x="807" y="12268"/>
                    <a:pt x="0" y="15649"/>
                    <a:pt x="714" y="18907"/>
                  </a:cubicBezTo>
                  <a:cubicBezTo>
                    <a:pt x="1427" y="22164"/>
                    <a:pt x="3909" y="25141"/>
                    <a:pt x="7166" y="25731"/>
                  </a:cubicBezTo>
                  <a:cubicBezTo>
                    <a:pt x="7431" y="25776"/>
                    <a:pt x="7701" y="25797"/>
                    <a:pt x="7975" y="25797"/>
                  </a:cubicBezTo>
                  <a:cubicBezTo>
                    <a:pt x="11102" y="25797"/>
                    <a:pt x="14649" y="22982"/>
                    <a:pt x="14734" y="19930"/>
                  </a:cubicBezTo>
                  <a:cubicBezTo>
                    <a:pt x="14746" y="19930"/>
                    <a:pt x="14758" y="19930"/>
                    <a:pt x="14770" y="19930"/>
                  </a:cubicBezTo>
                  <a:cubicBezTo>
                    <a:pt x="16917" y="19930"/>
                    <a:pt x="17971" y="22696"/>
                    <a:pt x="19946" y="23559"/>
                  </a:cubicBezTo>
                  <a:cubicBezTo>
                    <a:pt x="20357" y="23736"/>
                    <a:pt x="20788" y="23816"/>
                    <a:pt x="21220" y="23816"/>
                  </a:cubicBezTo>
                  <a:cubicBezTo>
                    <a:pt x="22611" y="23816"/>
                    <a:pt x="24011" y="22982"/>
                    <a:pt x="24816" y="21822"/>
                  </a:cubicBezTo>
                  <a:cubicBezTo>
                    <a:pt x="25870" y="20271"/>
                    <a:pt x="26056" y="18286"/>
                    <a:pt x="25901" y="16425"/>
                  </a:cubicBezTo>
                  <a:cubicBezTo>
                    <a:pt x="25684" y="13695"/>
                    <a:pt x="24847" y="11059"/>
                    <a:pt x="23792" y="8515"/>
                  </a:cubicBezTo>
                  <a:cubicBezTo>
                    <a:pt x="22582" y="5537"/>
                    <a:pt x="20907" y="2466"/>
                    <a:pt x="18084" y="977"/>
                  </a:cubicBezTo>
                  <a:cubicBezTo>
                    <a:pt x="16826" y="309"/>
                    <a:pt x="15430" y="1"/>
                    <a:pt x="140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5" name="Google Shape;1865;p38"/>
            <p:cNvSpPr/>
            <p:nvPr/>
          </p:nvSpPr>
          <p:spPr>
            <a:xfrm>
              <a:off x="4535850" y="2983900"/>
              <a:ext cx="61275" cy="545175"/>
            </a:xfrm>
            <a:custGeom>
              <a:avLst/>
              <a:gdLst/>
              <a:ahLst/>
              <a:cxnLst/>
              <a:rect l="l" t="t" r="r" b="b"/>
              <a:pathLst>
                <a:path w="2451" h="21807" extrusionOk="0">
                  <a:moveTo>
                    <a:pt x="0" y="0"/>
                  </a:moveTo>
                  <a:lnTo>
                    <a:pt x="1241" y="11849"/>
                  </a:lnTo>
                  <a:cubicBezTo>
                    <a:pt x="1582" y="15200"/>
                    <a:pt x="1923" y="18519"/>
                    <a:pt x="2451" y="2180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090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6" name="Google Shape;1866;p38"/>
            <p:cNvSpPr/>
            <p:nvPr/>
          </p:nvSpPr>
          <p:spPr>
            <a:xfrm>
              <a:off x="4528075" y="2981400"/>
              <a:ext cx="76575" cy="550525"/>
            </a:xfrm>
            <a:custGeom>
              <a:avLst/>
              <a:gdLst/>
              <a:ahLst/>
              <a:cxnLst/>
              <a:rect l="l" t="t" r="r" b="b"/>
              <a:pathLst>
                <a:path w="3063" h="22021" extrusionOk="0">
                  <a:moveTo>
                    <a:pt x="456" y="1"/>
                  </a:moveTo>
                  <a:cubicBezTo>
                    <a:pt x="294" y="1"/>
                    <a:pt x="1" y="81"/>
                    <a:pt x="1" y="193"/>
                  </a:cubicBezTo>
                  <a:cubicBezTo>
                    <a:pt x="776" y="7452"/>
                    <a:pt x="1366" y="14772"/>
                    <a:pt x="2482" y="21969"/>
                  </a:cubicBezTo>
                  <a:cubicBezTo>
                    <a:pt x="2482" y="22005"/>
                    <a:pt x="2533" y="22020"/>
                    <a:pt x="2604" y="22020"/>
                  </a:cubicBezTo>
                  <a:cubicBezTo>
                    <a:pt x="2774" y="22020"/>
                    <a:pt x="3063" y="21932"/>
                    <a:pt x="3041" y="21845"/>
                  </a:cubicBezTo>
                  <a:cubicBezTo>
                    <a:pt x="1924" y="14617"/>
                    <a:pt x="1335" y="7297"/>
                    <a:pt x="559" y="38"/>
                  </a:cubicBezTo>
                  <a:cubicBezTo>
                    <a:pt x="559" y="12"/>
                    <a:pt x="517" y="1"/>
                    <a:pt x="45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7" name="Google Shape;1867;p38"/>
            <p:cNvSpPr/>
            <p:nvPr/>
          </p:nvSpPr>
          <p:spPr>
            <a:xfrm>
              <a:off x="4604850" y="3004050"/>
              <a:ext cx="65950" cy="525800"/>
            </a:xfrm>
            <a:custGeom>
              <a:avLst/>
              <a:gdLst/>
              <a:ahLst/>
              <a:cxnLst/>
              <a:rect l="l" t="t" r="r" b="b"/>
              <a:pathLst>
                <a:path w="2638" h="21032" extrusionOk="0">
                  <a:moveTo>
                    <a:pt x="1986" y="1"/>
                  </a:moveTo>
                  <a:lnTo>
                    <a:pt x="1" y="21032"/>
                  </a:lnTo>
                  <a:cubicBezTo>
                    <a:pt x="1986" y="14207"/>
                    <a:pt x="2637" y="7073"/>
                    <a:pt x="1986" y="1"/>
                  </a:cubicBezTo>
                  <a:close/>
                </a:path>
              </a:pathLst>
            </a:custGeom>
            <a:solidFill>
              <a:srgbClr val="C4EE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8" name="Google Shape;1868;p38"/>
            <p:cNvSpPr/>
            <p:nvPr/>
          </p:nvSpPr>
          <p:spPr>
            <a:xfrm>
              <a:off x="4597275" y="2999450"/>
              <a:ext cx="79725" cy="534500"/>
            </a:xfrm>
            <a:custGeom>
              <a:avLst/>
              <a:gdLst/>
              <a:ahLst/>
              <a:cxnLst/>
              <a:rect l="l" t="t" r="r" b="b"/>
              <a:pathLst>
                <a:path w="3189" h="21380" extrusionOk="0">
                  <a:moveTo>
                    <a:pt x="2411" y="1"/>
                  </a:moveTo>
                  <a:cubicBezTo>
                    <a:pt x="2239" y="1"/>
                    <a:pt x="1989" y="103"/>
                    <a:pt x="2010" y="247"/>
                  </a:cubicBezTo>
                  <a:cubicBezTo>
                    <a:pt x="2630" y="7319"/>
                    <a:pt x="1948" y="14422"/>
                    <a:pt x="25" y="21278"/>
                  </a:cubicBezTo>
                  <a:cubicBezTo>
                    <a:pt x="1" y="21349"/>
                    <a:pt x="68" y="21379"/>
                    <a:pt x="163" y="21379"/>
                  </a:cubicBezTo>
                  <a:cubicBezTo>
                    <a:pt x="317" y="21379"/>
                    <a:pt x="545" y="21300"/>
                    <a:pt x="583" y="21185"/>
                  </a:cubicBezTo>
                  <a:cubicBezTo>
                    <a:pt x="2537" y="14329"/>
                    <a:pt x="3189" y="7195"/>
                    <a:pt x="2568" y="92"/>
                  </a:cubicBezTo>
                  <a:cubicBezTo>
                    <a:pt x="2568" y="28"/>
                    <a:pt x="2500" y="1"/>
                    <a:pt x="241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9" name="Google Shape;1869;p38"/>
            <p:cNvSpPr/>
            <p:nvPr/>
          </p:nvSpPr>
          <p:spPr>
            <a:xfrm>
              <a:off x="4607950" y="3125025"/>
              <a:ext cx="199325" cy="399400"/>
            </a:xfrm>
            <a:custGeom>
              <a:avLst/>
              <a:gdLst/>
              <a:ahLst/>
              <a:cxnLst/>
              <a:rect l="l" t="t" r="r" b="b"/>
              <a:pathLst>
                <a:path w="7973" h="15976" extrusionOk="0">
                  <a:moveTo>
                    <a:pt x="7973" y="1"/>
                  </a:moveTo>
                  <a:lnTo>
                    <a:pt x="1" y="15976"/>
                  </a:lnTo>
                  <a:cubicBezTo>
                    <a:pt x="4220" y="11602"/>
                    <a:pt x="7011" y="6018"/>
                    <a:pt x="7973" y="1"/>
                  </a:cubicBezTo>
                  <a:close/>
                </a:path>
              </a:pathLst>
            </a:custGeom>
            <a:solidFill>
              <a:srgbClr val="C4EE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0" name="Google Shape;1870;p38"/>
            <p:cNvSpPr/>
            <p:nvPr/>
          </p:nvSpPr>
          <p:spPr>
            <a:xfrm>
              <a:off x="4597625" y="3119725"/>
              <a:ext cx="216975" cy="410050"/>
            </a:xfrm>
            <a:custGeom>
              <a:avLst/>
              <a:gdLst/>
              <a:ahLst/>
              <a:cxnLst/>
              <a:rect l="l" t="t" r="r" b="b"/>
              <a:pathLst>
                <a:path w="8679" h="16402" extrusionOk="0">
                  <a:moveTo>
                    <a:pt x="8455" y="1"/>
                  </a:moveTo>
                  <a:cubicBezTo>
                    <a:pt x="8303" y="1"/>
                    <a:pt x="8124" y="89"/>
                    <a:pt x="8107" y="244"/>
                  </a:cubicBezTo>
                  <a:cubicBezTo>
                    <a:pt x="7083" y="6199"/>
                    <a:pt x="4322" y="11721"/>
                    <a:pt x="166" y="16125"/>
                  </a:cubicBezTo>
                  <a:cubicBezTo>
                    <a:pt x="0" y="16291"/>
                    <a:pt x="193" y="16401"/>
                    <a:pt x="386" y="16401"/>
                  </a:cubicBezTo>
                  <a:cubicBezTo>
                    <a:pt x="483" y="16401"/>
                    <a:pt x="579" y="16374"/>
                    <a:pt x="631" y="16312"/>
                  </a:cubicBezTo>
                  <a:lnTo>
                    <a:pt x="631" y="16281"/>
                  </a:lnTo>
                  <a:cubicBezTo>
                    <a:pt x="4850" y="11845"/>
                    <a:pt x="7641" y="6230"/>
                    <a:pt x="8665" y="182"/>
                  </a:cubicBezTo>
                  <a:cubicBezTo>
                    <a:pt x="8679" y="57"/>
                    <a:pt x="8576" y="1"/>
                    <a:pt x="845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1" name="Google Shape;1871;p38"/>
            <p:cNvSpPr/>
            <p:nvPr/>
          </p:nvSpPr>
          <p:spPr>
            <a:xfrm>
              <a:off x="4613400" y="3311925"/>
              <a:ext cx="282300" cy="211725"/>
            </a:xfrm>
            <a:custGeom>
              <a:avLst/>
              <a:gdLst/>
              <a:ahLst/>
              <a:cxnLst/>
              <a:rect l="l" t="t" r="r" b="b"/>
              <a:pathLst>
                <a:path w="11292" h="8469" extrusionOk="0">
                  <a:moveTo>
                    <a:pt x="11291" y="0"/>
                  </a:moveTo>
                  <a:lnTo>
                    <a:pt x="0" y="8468"/>
                  </a:lnTo>
                  <a:cubicBezTo>
                    <a:pt x="2668" y="7755"/>
                    <a:pt x="5211" y="6607"/>
                    <a:pt x="7476" y="4994"/>
                  </a:cubicBezTo>
                  <a:cubicBezTo>
                    <a:pt x="9244" y="3785"/>
                    <a:pt x="10919" y="2141"/>
                    <a:pt x="11291" y="0"/>
                  </a:cubicBezTo>
                  <a:close/>
                </a:path>
              </a:pathLst>
            </a:custGeom>
            <a:solidFill>
              <a:srgbClr val="C4EE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2" name="Google Shape;1872;p38"/>
            <p:cNvSpPr/>
            <p:nvPr/>
          </p:nvSpPr>
          <p:spPr>
            <a:xfrm>
              <a:off x="4604400" y="3308000"/>
              <a:ext cx="298900" cy="219950"/>
            </a:xfrm>
            <a:custGeom>
              <a:avLst/>
              <a:gdLst/>
              <a:ahLst/>
              <a:cxnLst/>
              <a:rect l="l" t="t" r="r" b="b"/>
              <a:pathLst>
                <a:path w="11956" h="8798" extrusionOk="0">
                  <a:moveTo>
                    <a:pt x="11772" y="1"/>
                  </a:moveTo>
                  <a:cubicBezTo>
                    <a:pt x="11619" y="1"/>
                    <a:pt x="11409" y="78"/>
                    <a:pt x="11372" y="188"/>
                  </a:cubicBezTo>
                  <a:cubicBezTo>
                    <a:pt x="10286" y="4841"/>
                    <a:pt x="4455" y="7323"/>
                    <a:pt x="298" y="8470"/>
                  </a:cubicBezTo>
                  <a:cubicBezTo>
                    <a:pt x="0" y="8552"/>
                    <a:pt x="33" y="8798"/>
                    <a:pt x="273" y="8798"/>
                  </a:cubicBezTo>
                  <a:cubicBezTo>
                    <a:pt x="308" y="8798"/>
                    <a:pt x="347" y="8792"/>
                    <a:pt x="391" y="8781"/>
                  </a:cubicBezTo>
                  <a:cubicBezTo>
                    <a:pt x="4734" y="7571"/>
                    <a:pt x="10783" y="4996"/>
                    <a:pt x="11930" y="126"/>
                  </a:cubicBezTo>
                  <a:cubicBezTo>
                    <a:pt x="11956" y="38"/>
                    <a:pt x="11877" y="1"/>
                    <a:pt x="1177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3" name="Google Shape;1873;p38"/>
            <p:cNvSpPr/>
            <p:nvPr/>
          </p:nvSpPr>
          <p:spPr>
            <a:xfrm>
              <a:off x="4473025" y="2980025"/>
              <a:ext cx="110925" cy="547500"/>
            </a:xfrm>
            <a:custGeom>
              <a:avLst/>
              <a:gdLst/>
              <a:ahLst/>
              <a:cxnLst/>
              <a:rect l="l" t="t" r="r" b="b"/>
              <a:pathLst>
                <a:path w="4437" h="21900" extrusionOk="0">
                  <a:moveTo>
                    <a:pt x="962" y="0"/>
                  </a:moveTo>
                  <a:cubicBezTo>
                    <a:pt x="497" y="993"/>
                    <a:pt x="280" y="2047"/>
                    <a:pt x="280" y="3133"/>
                  </a:cubicBezTo>
                  <a:cubicBezTo>
                    <a:pt x="1" y="9647"/>
                    <a:pt x="1427" y="16130"/>
                    <a:pt x="4436" y="21900"/>
                  </a:cubicBezTo>
                  <a:lnTo>
                    <a:pt x="962" y="0"/>
                  </a:lnTo>
                  <a:close/>
                </a:path>
              </a:pathLst>
            </a:custGeom>
            <a:solidFill>
              <a:srgbClr val="C4EE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4" name="Google Shape;1874;p38"/>
            <p:cNvSpPr/>
            <p:nvPr/>
          </p:nvSpPr>
          <p:spPr>
            <a:xfrm>
              <a:off x="4455200" y="2976275"/>
              <a:ext cx="136800" cy="554750"/>
            </a:xfrm>
            <a:custGeom>
              <a:avLst/>
              <a:gdLst/>
              <a:ahLst/>
              <a:cxnLst/>
              <a:rect l="l" t="t" r="r" b="b"/>
              <a:pathLst>
                <a:path w="5472" h="22190" extrusionOk="0">
                  <a:moveTo>
                    <a:pt x="1801" y="0"/>
                  </a:moveTo>
                  <a:cubicBezTo>
                    <a:pt x="1652" y="0"/>
                    <a:pt x="1422" y="67"/>
                    <a:pt x="1365" y="181"/>
                  </a:cubicBezTo>
                  <a:cubicBezTo>
                    <a:pt x="0" y="3283"/>
                    <a:pt x="589" y="7688"/>
                    <a:pt x="1148" y="10945"/>
                  </a:cubicBezTo>
                  <a:cubicBezTo>
                    <a:pt x="1799" y="14853"/>
                    <a:pt x="3040" y="18606"/>
                    <a:pt x="4870" y="22112"/>
                  </a:cubicBezTo>
                  <a:cubicBezTo>
                    <a:pt x="4898" y="22167"/>
                    <a:pt x="4964" y="22190"/>
                    <a:pt x="5042" y="22190"/>
                  </a:cubicBezTo>
                  <a:cubicBezTo>
                    <a:pt x="5225" y="22190"/>
                    <a:pt x="5472" y="22065"/>
                    <a:pt x="5428" y="21957"/>
                  </a:cubicBezTo>
                  <a:cubicBezTo>
                    <a:pt x="3722" y="18668"/>
                    <a:pt x="2513" y="15132"/>
                    <a:pt x="1830" y="11503"/>
                  </a:cubicBezTo>
                  <a:cubicBezTo>
                    <a:pt x="1179" y="7998"/>
                    <a:pt x="465" y="3438"/>
                    <a:pt x="1923" y="88"/>
                  </a:cubicBezTo>
                  <a:cubicBezTo>
                    <a:pt x="1960" y="28"/>
                    <a:pt x="1897" y="0"/>
                    <a:pt x="180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5" name="Google Shape;1875;p38"/>
            <p:cNvSpPr/>
            <p:nvPr/>
          </p:nvSpPr>
          <p:spPr>
            <a:xfrm>
              <a:off x="4329550" y="3075400"/>
              <a:ext cx="265250" cy="467625"/>
            </a:xfrm>
            <a:custGeom>
              <a:avLst/>
              <a:gdLst/>
              <a:ahLst/>
              <a:cxnLst/>
              <a:rect l="l" t="t" r="r" b="b"/>
              <a:pathLst>
                <a:path w="10610" h="18705" extrusionOk="0">
                  <a:moveTo>
                    <a:pt x="497" y="0"/>
                  </a:moveTo>
                  <a:cubicBezTo>
                    <a:pt x="1" y="1365"/>
                    <a:pt x="373" y="2885"/>
                    <a:pt x="776" y="4281"/>
                  </a:cubicBezTo>
                  <a:cubicBezTo>
                    <a:pt x="2514" y="9958"/>
                    <a:pt x="5553" y="15603"/>
                    <a:pt x="10610" y="18705"/>
                  </a:cubicBezTo>
                  <a:lnTo>
                    <a:pt x="497" y="0"/>
                  </a:lnTo>
                  <a:close/>
                </a:path>
              </a:pathLst>
            </a:custGeom>
            <a:solidFill>
              <a:srgbClr val="C4EE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6" name="Google Shape;1876;p38"/>
            <p:cNvSpPr/>
            <p:nvPr/>
          </p:nvSpPr>
          <p:spPr>
            <a:xfrm>
              <a:off x="4311725" y="3072975"/>
              <a:ext cx="292025" cy="472900"/>
            </a:xfrm>
            <a:custGeom>
              <a:avLst/>
              <a:gdLst/>
              <a:ahLst/>
              <a:cxnLst/>
              <a:rect l="l" t="t" r="r" b="b"/>
              <a:pathLst>
                <a:path w="11681" h="18916" extrusionOk="0">
                  <a:moveTo>
                    <a:pt x="1349" y="0"/>
                  </a:moveTo>
                  <a:cubicBezTo>
                    <a:pt x="1196" y="0"/>
                    <a:pt x="970" y="61"/>
                    <a:pt x="931" y="159"/>
                  </a:cubicBezTo>
                  <a:cubicBezTo>
                    <a:pt x="1" y="3541"/>
                    <a:pt x="2265" y="7914"/>
                    <a:pt x="3816" y="10830"/>
                  </a:cubicBezTo>
                  <a:cubicBezTo>
                    <a:pt x="5584" y="14087"/>
                    <a:pt x="7941" y="16910"/>
                    <a:pt x="11074" y="18895"/>
                  </a:cubicBezTo>
                  <a:cubicBezTo>
                    <a:pt x="11099" y="18910"/>
                    <a:pt x="11130" y="18916"/>
                    <a:pt x="11167" y="18916"/>
                  </a:cubicBezTo>
                  <a:cubicBezTo>
                    <a:pt x="11361" y="18916"/>
                    <a:pt x="11680" y="18735"/>
                    <a:pt x="11602" y="18709"/>
                  </a:cubicBezTo>
                  <a:cubicBezTo>
                    <a:pt x="8531" y="16693"/>
                    <a:pt x="6049" y="13932"/>
                    <a:pt x="4374" y="10675"/>
                  </a:cubicBezTo>
                  <a:cubicBezTo>
                    <a:pt x="2823" y="7790"/>
                    <a:pt x="559" y="3385"/>
                    <a:pt x="1489" y="66"/>
                  </a:cubicBezTo>
                  <a:cubicBezTo>
                    <a:pt x="1501" y="21"/>
                    <a:pt x="1437" y="0"/>
                    <a:pt x="134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7" name="Google Shape;1877;p38"/>
            <p:cNvSpPr/>
            <p:nvPr/>
          </p:nvSpPr>
          <p:spPr>
            <a:xfrm>
              <a:off x="4217125" y="3267725"/>
              <a:ext cx="366825" cy="277650"/>
            </a:xfrm>
            <a:custGeom>
              <a:avLst/>
              <a:gdLst/>
              <a:ahLst/>
              <a:cxnLst/>
              <a:rect l="l" t="t" r="r" b="b"/>
              <a:pathLst>
                <a:path w="14673" h="11106" extrusionOk="0">
                  <a:moveTo>
                    <a:pt x="0" y="0"/>
                  </a:moveTo>
                  <a:lnTo>
                    <a:pt x="0" y="0"/>
                  </a:lnTo>
                  <a:cubicBezTo>
                    <a:pt x="279" y="3071"/>
                    <a:pt x="2699" y="5522"/>
                    <a:pt x="5273" y="7228"/>
                  </a:cubicBezTo>
                  <a:cubicBezTo>
                    <a:pt x="8127" y="9120"/>
                    <a:pt x="11322" y="10423"/>
                    <a:pt x="14672" y="11105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C4EE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8" name="Google Shape;1878;p38"/>
            <p:cNvSpPr/>
            <p:nvPr/>
          </p:nvSpPr>
          <p:spPr>
            <a:xfrm>
              <a:off x="4208875" y="3262250"/>
              <a:ext cx="386000" cy="287950"/>
            </a:xfrm>
            <a:custGeom>
              <a:avLst/>
              <a:gdLst/>
              <a:ahLst/>
              <a:cxnLst/>
              <a:rect l="l" t="t" r="r" b="b"/>
              <a:pathLst>
                <a:path w="15440" h="11518" extrusionOk="0">
                  <a:moveTo>
                    <a:pt x="395" y="0"/>
                  </a:moveTo>
                  <a:cubicBezTo>
                    <a:pt x="224" y="0"/>
                    <a:pt x="0" y="122"/>
                    <a:pt x="20" y="281"/>
                  </a:cubicBezTo>
                  <a:cubicBezTo>
                    <a:pt x="951" y="6919"/>
                    <a:pt x="9202" y="10300"/>
                    <a:pt x="14909" y="11510"/>
                  </a:cubicBezTo>
                  <a:cubicBezTo>
                    <a:pt x="14931" y="11515"/>
                    <a:pt x="14952" y="11517"/>
                    <a:pt x="14973" y="11517"/>
                  </a:cubicBezTo>
                  <a:cubicBezTo>
                    <a:pt x="15227" y="11517"/>
                    <a:pt x="15439" y="11193"/>
                    <a:pt x="15095" y="11107"/>
                  </a:cubicBezTo>
                  <a:cubicBezTo>
                    <a:pt x="9543" y="9959"/>
                    <a:pt x="1478" y="6578"/>
                    <a:pt x="578" y="126"/>
                  </a:cubicBezTo>
                  <a:cubicBezTo>
                    <a:pt x="567" y="38"/>
                    <a:pt x="489" y="0"/>
                    <a:pt x="39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9" name="Google Shape;1879;p38"/>
            <p:cNvSpPr/>
            <p:nvPr/>
          </p:nvSpPr>
          <p:spPr>
            <a:xfrm>
              <a:off x="4169800" y="3449175"/>
              <a:ext cx="428875" cy="113100"/>
            </a:xfrm>
            <a:custGeom>
              <a:avLst/>
              <a:gdLst/>
              <a:ahLst/>
              <a:cxnLst/>
              <a:rect l="l" t="t" r="r" b="b"/>
              <a:pathLst>
                <a:path w="17155" h="4524" extrusionOk="0">
                  <a:moveTo>
                    <a:pt x="1" y="1"/>
                  </a:moveTo>
                  <a:lnTo>
                    <a:pt x="1" y="1"/>
                  </a:lnTo>
                  <a:cubicBezTo>
                    <a:pt x="3194" y="2958"/>
                    <a:pt x="7335" y="4524"/>
                    <a:pt x="11544" y="4524"/>
                  </a:cubicBezTo>
                  <a:cubicBezTo>
                    <a:pt x="13427" y="4524"/>
                    <a:pt x="15323" y="4210"/>
                    <a:pt x="17155" y="3568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C4EE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0" name="Google Shape;1880;p38"/>
            <p:cNvSpPr/>
            <p:nvPr/>
          </p:nvSpPr>
          <p:spPr>
            <a:xfrm>
              <a:off x="4160550" y="3445150"/>
              <a:ext cx="448775" cy="119950"/>
            </a:xfrm>
            <a:custGeom>
              <a:avLst/>
              <a:gdLst/>
              <a:ahLst/>
              <a:cxnLst/>
              <a:rect l="l" t="t" r="r" b="b"/>
              <a:pathLst>
                <a:path w="17951" h="4798" extrusionOk="0">
                  <a:moveTo>
                    <a:pt x="498" y="1"/>
                  </a:moveTo>
                  <a:cubicBezTo>
                    <a:pt x="304" y="1"/>
                    <a:pt x="0" y="157"/>
                    <a:pt x="123" y="255"/>
                  </a:cubicBezTo>
                  <a:cubicBezTo>
                    <a:pt x="3393" y="3226"/>
                    <a:pt x="7592" y="4798"/>
                    <a:pt x="11875" y="4798"/>
                  </a:cubicBezTo>
                  <a:cubicBezTo>
                    <a:pt x="13808" y="4798"/>
                    <a:pt x="15758" y="4478"/>
                    <a:pt x="17649" y="3822"/>
                  </a:cubicBezTo>
                  <a:cubicBezTo>
                    <a:pt x="17951" y="3721"/>
                    <a:pt x="17783" y="3580"/>
                    <a:pt x="17560" y="3580"/>
                  </a:cubicBezTo>
                  <a:cubicBezTo>
                    <a:pt x="17508" y="3580"/>
                    <a:pt x="17453" y="3587"/>
                    <a:pt x="17401" y="3605"/>
                  </a:cubicBezTo>
                  <a:cubicBezTo>
                    <a:pt x="15651" y="4194"/>
                    <a:pt x="13842" y="4482"/>
                    <a:pt x="12045" y="4482"/>
                  </a:cubicBezTo>
                  <a:cubicBezTo>
                    <a:pt x="7883" y="4482"/>
                    <a:pt x="3782" y="2940"/>
                    <a:pt x="619" y="38"/>
                  </a:cubicBezTo>
                  <a:cubicBezTo>
                    <a:pt x="593" y="12"/>
                    <a:pt x="549" y="1"/>
                    <a:pt x="49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3" name="Google Shape;1813;p38">
            <a:extLst>
              <a:ext uri="{FF2B5EF4-FFF2-40B4-BE49-F238E27FC236}">
                <a16:creationId xmlns:a16="http://schemas.microsoft.com/office/drawing/2014/main" id="{32A8B7EA-11B7-49B6-8909-44943B06C7B4}"/>
              </a:ext>
            </a:extLst>
          </p:cNvPr>
          <p:cNvSpPr/>
          <p:nvPr/>
        </p:nvSpPr>
        <p:spPr>
          <a:xfrm>
            <a:off x="2728771" y="4191281"/>
            <a:ext cx="4813934" cy="956400"/>
          </a:xfrm>
          <a:prstGeom prst="homePlate">
            <a:avLst>
              <a:gd name="adj" fmla="val 50000"/>
            </a:avLst>
          </a:prstGeom>
          <a:solidFill>
            <a:schemeClr val="lt1"/>
          </a:solidFill>
          <a:ln w="381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altLang="en-US" sz="1600" b="1" i="1" dirty="0" err="1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Bukan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anggaran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yang </a:t>
            </a:r>
            <a:r>
              <a:rPr lang="en-US" altLang="en-US" sz="1600" b="1" i="1" dirty="0" err="1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disisihkan</a:t>
            </a:r>
            <a:r>
              <a:rPr lang="en-US" altLang="en-US" sz="1600" b="1" i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b="1" i="1" dirty="0" err="1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sekian</a:t>
            </a:r>
            <a:r>
              <a:rPr lang="en-US" altLang="en-US" sz="1600" b="1" i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% </a:t>
            </a:r>
            <a:r>
              <a:rPr lang="en-US" alt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utk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kepentingan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perempuan</a:t>
            </a:r>
            <a:endParaRPr lang="en-US" altLang="en-US" sz="16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</a:endParaRPr>
          </a:p>
        </p:txBody>
      </p:sp>
      <p:sp>
        <p:nvSpPr>
          <p:cNvPr id="74" name="Google Shape;1814;p38">
            <a:extLst>
              <a:ext uri="{FF2B5EF4-FFF2-40B4-BE49-F238E27FC236}">
                <a16:creationId xmlns:a16="http://schemas.microsoft.com/office/drawing/2014/main" id="{E8FE0C64-EA48-4561-9037-3F80DC351002}"/>
              </a:ext>
            </a:extLst>
          </p:cNvPr>
          <p:cNvSpPr/>
          <p:nvPr/>
        </p:nvSpPr>
        <p:spPr>
          <a:xfrm>
            <a:off x="2728772" y="5437012"/>
            <a:ext cx="4562439" cy="956400"/>
          </a:xfrm>
          <a:prstGeom prst="homePlate">
            <a:avLst>
              <a:gd name="adj" fmla="val 50000"/>
            </a:avLst>
          </a:prstGeom>
          <a:solidFill>
            <a:schemeClr val="lt1"/>
          </a:solidFill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altLang="en-US" sz="1600" b="1" i="1" dirty="0" err="1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Tidak</a:t>
            </a:r>
            <a:r>
              <a:rPr lang="en-US" altLang="en-US" sz="1600" b="1" i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b="1" i="1" dirty="0" err="1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semua</a:t>
            </a:r>
            <a:r>
              <a:rPr lang="en-US" altLang="en-US" sz="1600" b="1" i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program/</a:t>
            </a:r>
            <a:r>
              <a:rPr lang="en-US" altLang="en-US" sz="1600" b="1" i="1" dirty="0" err="1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kegiatan</a:t>
            </a:r>
            <a:r>
              <a:rPr lang="en-US" altLang="en-US" sz="1600" b="1" i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b="1" i="1" dirty="0" err="1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perlu</a:t>
            </a:r>
            <a:r>
              <a:rPr lang="en-US" altLang="en-US" sz="1600" b="1" i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b="1" i="1" dirty="0" err="1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dikoreksi</a:t>
            </a:r>
            <a:r>
              <a:rPr lang="en-US" altLang="en-US" sz="1600" b="1" i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agar </a:t>
            </a:r>
            <a:r>
              <a:rPr lang="en-US" altLang="en-US" sz="1600" b="1" i="1" dirty="0" err="1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responsif</a:t>
            </a:r>
            <a:r>
              <a:rPr lang="en-US" altLang="en-US" sz="1600" b="1" i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gender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</a:endParaRPr>
          </a:p>
        </p:txBody>
      </p:sp>
      <p:sp>
        <p:nvSpPr>
          <p:cNvPr id="76" name="Google Shape;1824;p38">
            <a:extLst>
              <a:ext uri="{FF2B5EF4-FFF2-40B4-BE49-F238E27FC236}">
                <a16:creationId xmlns:a16="http://schemas.microsoft.com/office/drawing/2014/main" id="{582D3E8D-124C-4F37-9BEB-CD0FC22C701C}"/>
              </a:ext>
            </a:extLst>
          </p:cNvPr>
          <p:cNvSpPr/>
          <p:nvPr/>
        </p:nvSpPr>
        <p:spPr>
          <a:xfrm>
            <a:off x="1626298" y="4181573"/>
            <a:ext cx="717300" cy="9564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04</a:t>
            </a:r>
            <a:endParaRPr b="1" dirty="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8" name="Google Shape;1825;p38">
            <a:extLst>
              <a:ext uri="{FF2B5EF4-FFF2-40B4-BE49-F238E27FC236}">
                <a16:creationId xmlns:a16="http://schemas.microsoft.com/office/drawing/2014/main" id="{92901C01-7F55-4ADA-A715-4A8893C89186}"/>
              </a:ext>
            </a:extLst>
          </p:cNvPr>
          <p:cNvSpPr/>
          <p:nvPr/>
        </p:nvSpPr>
        <p:spPr>
          <a:xfrm>
            <a:off x="1626298" y="5465896"/>
            <a:ext cx="717300" cy="956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05</a:t>
            </a:r>
            <a:endParaRPr b="1" dirty="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79" name="Google Shape;1845;p38">
            <a:extLst>
              <a:ext uri="{FF2B5EF4-FFF2-40B4-BE49-F238E27FC236}">
                <a16:creationId xmlns:a16="http://schemas.microsoft.com/office/drawing/2014/main" id="{FF9F6CF2-4617-4754-8602-CC627FD03FDB}"/>
              </a:ext>
            </a:extLst>
          </p:cNvPr>
          <p:cNvGrpSpPr/>
          <p:nvPr/>
        </p:nvGrpSpPr>
        <p:grpSpPr>
          <a:xfrm>
            <a:off x="7796795" y="5610483"/>
            <a:ext cx="873651" cy="1214740"/>
            <a:chOff x="4160550" y="2976275"/>
            <a:chExt cx="742750" cy="680100"/>
          </a:xfrm>
        </p:grpSpPr>
        <p:sp>
          <p:nvSpPr>
            <p:cNvPr id="80" name="Google Shape;1846;p38">
              <a:extLst>
                <a:ext uri="{FF2B5EF4-FFF2-40B4-BE49-F238E27FC236}">
                  <a16:creationId xmlns:a16="http://schemas.microsoft.com/office/drawing/2014/main" id="{C3B44494-C0DE-47F5-BF18-7BBDAF2E8EA5}"/>
                </a:ext>
              </a:extLst>
            </p:cNvPr>
            <p:cNvSpPr/>
            <p:nvPr/>
          </p:nvSpPr>
          <p:spPr>
            <a:xfrm>
              <a:off x="4217900" y="3011425"/>
              <a:ext cx="651425" cy="644950"/>
            </a:xfrm>
            <a:custGeom>
              <a:avLst/>
              <a:gdLst/>
              <a:ahLst/>
              <a:cxnLst/>
              <a:rect l="l" t="t" r="r" b="b"/>
              <a:pathLst>
                <a:path w="26057" h="25798" extrusionOk="0">
                  <a:moveTo>
                    <a:pt x="14021" y="1"/>
                  </a:moveTo>
                  <a:cubicBezTo>
                    <a:pt x="12095" y="1"/>
                    <a:pt x="10147" y="577"/>
                    <a:pt x="8499" y="1598"/>
                  </a:cubicBezTo>
                  <a:cubicBezTo>
                    <a:pt x="5615" y="3335"/>
                    <a:pt x="3567" y="6158"/>
                    <a:pt x="2172" y="9229"/>
                  </a:cubicBezTo>
                  <a:cubicBezTo>
                    <a:pt x="807" y="12268"/>
                    <a:pt x="0" y="15649"/>
                    <a:pt x="714" y="18907"/>
                  </a:cubicBezTo>
                  <a:cubicBezTo>
                    <a:pt x="1427" y="22164"/>
                    <a:pt x="3909" y="25141"/>
                    <a:pt x="7166" y="25731"/>
                  </a:cubicBezTo>
                  <a:cubicBezTo>
                    <a:pt x="7431" y="25776"/>
                    <a:pt x="7701" y="25797"/>
                    <a:pt x="7975" y="25797"/>
                  </a:cubicBezTo>
                  <a:cubicBezTo>
                    <a:pt x="11102" y="25797"/>
                    <a:pt x="14649" y="22982"/>
                    <a:pt x="14734" y="19930"/>
                  </a:cubicBezTo>
                  <a:cubicBezTo>
                    <a:pt x="14746" y="19930"/>
                    <a:pt x="14758" y="19930"/>
                    <a:pt x="14770" y="19930"/>
                  </a:cubicBezTo>
                  <a:cubicBezTo>
                    <a:pt x="16917" y="19930"/>
                    <a:pt x="17971" y="22696"/>
                    <a:pt x="19946" y="23559"/>
                  </a:cubicBezTo>
                  <a:cubicBezTo>
                    <a:pt x="20357" y="23736"/>
                    <a:pt x="20788" y="23816"/>
                    <a:pt x="21220" y="23816"/>
                  </a:cubicBezTo>
                  <a:cubicBezTo>
                    <a:pt x="22611" y="23816"/>
                    <a:pt x="24011" y="22982"/>
                    <a:pt x="24816" y="21822"/>
                  </a:cubicBezTo>
                  <a:cubicBezTo>
                    <a:pt x="25870" y="20271"/>
                    <a:pt x="26056" y="18286"/>
                    <a:pt x="25901" y="16425"/>
                  </a:cubicBezTo>
                  <a:cubicBezTo>
                    <a:pt x="25684" y="13695"/>
                    <a:pt x="24847" y="11059"/>
                    <a:pt x="23792" y="8515"/>
                  </a:cubicBezTo>
                  <a:cubicBezTo>
                    <a:pt x="22582" y="5537"/>
                    <a:pt x="20907" y="2466"/>
                    <a:pt x="18084" y="977"/>
                  </a:cubicBezTo>
                  <a:cubicBezTo>
                    <a:pt x="16826" y="309"/>
                    <a:pt x="15430" y="1"/>
                    <a:pt x="1402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1847;p38">
              <a:extLst>
                <a:ext uri="{FF2B5EF4-FFF2-40B4-BE49-F238E27FC236}">
                  <a16:creationId xmlns:a16="http://schemas.microsoft.com/office/drawing/2014/main" id="{3499D582-55CD-4B85-9B6C-7BDA5BC95E15}"/>
                </a:ext>
              </a:extLst>
            </p:cNvPr>
            <p:cNvSpPr/>
            <p:nvPr/>
          </p:nvSpPr>
          <p:spPr>
            <a:xfrm>
              <a:off x="4535850" y="2983900"/>
              <a:ext cx="61275" cy="545175"/>
            </a:xfrm>
            <a:custGeom>
              <a:avLst/>
              <a:gdLst/>
              <a:ahLst/>
              <a:cxnLst/>
              <a:rect l="l" t="t" r="r" b="b"/>
              <a:pathLst>
                <a:path w="2451" h="21807" extrusionOk="0">
                  <a:moveTo>
                    <a:pt x="0" y="0"/>
                  </a:moveTo>
                  <a:lnTo>
                    <a:pt x="1241" y="11849"/>
                  </a:lnTo>
                  <a:cubicBezTo>
                    <a:pt x="1582" y="15200"/>
                    <a:pt x="1923" y="18519"/>
                    <a:pt x="2451" y="2180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090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1848;p38">
              <a:extLst>
                <a:ext uri="{FF2B5EF4-FFF2-40B4-BE49-F238E27FC236}">
                  <a16:creationId xmlns:a16="http://schemas.microsoft.com/office/drawing/2014/main" id="{E06CAB75-E317-4B1B-9868-DF96A005E080}"/>
                </a:ext>
              </a:extLst>
            </p:cNvPr>
            <p:cNvSpPr/>
            <p:nvPr/>
          </p:nvSpPr>
          <p:spPr>
            <a:xfrm>
              <a:off x="4528075" y="2981400"/>
              <a:ext cx="76575" cy="550525"/>
            </a:xfrm>
            <a:custGeom>
              <a:avLst/>
              <a:gdLst/>
              <a:ahLst/>
              <a:cxnLst/>
              <a:rect l="l" t="t" r="r" b="b"/>
              <a:pathLst>
                <a:path w="3063" h="22021" extrusionOk="0">
                  <a:moveTo>
                    <a:pt x="456" y="1"/>
                  </a:moveTo>
                  <a:cubicBezTo>
                    <a:pt x="294" y="1"/>
                    <a:pt x="1" y="81"/>
                    <a:pt x="1" y="193"/>
                  </a:cubicBezTo>
                  <a:cubicBezTo>
                    <a:pt x="776" y="7452"/>
                    <a:pt x="1366" y="14772"/>
                    <a:pt x="2482" y="21969"/>
                  </a:cubicBezTo>
                  <a:cubicBezTo>
                    <a:pt x="2482" y="22005"/>
                    <a:pt x="2533" y="22020"/>
                    <a:pt x="2604" y="22020"/>
                  </a:cubicBezTo>
                  <a:cubicBezTo>
                    <a:pt x="2774" y="22020"/>
                    <a:pt x="3063" y="21932"/>
                    <a:pt x="3041" y="21845"/>
                  </a:cubicBezTo>
                  <a:cubicBezTo>
                    <a:pt x="1924" y="14617"/>
                    <a:pt x="1335" y="7297"/>
                    <a:pt x="559" y="38"/>
                  </a:cubicBezTo>
                  <a:cubicBezTo>
                    <a:pt x="559" y="12"/>
                    <a:pt x="517" y="1"/>
                    <a:pt x="45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849;p38">
              <a:extLst>
                <a:ext uri="{FF2B5EF4-FFF2-40B4-BE49-F238E27FC236}">
                  <a16:creationId xmlns:a16="http://schemas.microsoft.com/office/drawing/2014/main" id="{A53F20D4-3109-4BE7-B8E4-BF38C5A9959E}"/>
                </a:ext>
              </a:extLst>
            </p:cNvPr>
            <p:cNvSpPr/>
            <p:nvPr/>
          </p:nvSpPr>
          <p:spPr>
            <a:xfrm>
              <a:off x="4604850" y="3004050"/>
              <a:ext cx="65950" cy="525800"/>
            </a:xfrm>
            <a:custGeom>
              <a:avLst/>
              <a:gdLst/>
              <a:ahLst/>
              <a:cxnLst/>
              <a:rect l="l" t="t" r="r" b="b"/>
              <a:pathLst>
                <a:path w="2638" h="21032" extrusionOk="0">
                  <a:moveTo>
                    <a:pt x="1986" y="1"/>
                  </a:moveTo>
                  <a:lnTo>
                    <a:pt x="1" y="21032"/>
                  </a:lnTo>
                  <a:cubicBezTo>
                    <a:pt x="1986" y="14207"/>
                    <a:pt x="2637" y="7073"/>
                    <a:pt x="1986" y="1"/>
                  </a:cubicBezTo>
                  <a:close/>
                </a:path>
              </a:pathLst>
            </a:custGeom>
            <a:solidFill>
              <a:srgbClr val="FFE7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1850;p38">
              <a:extLst>
                <a:ext uri="{FF2B5EF4-FFF2-40B4-BE49-F238E27FC236}">
                  <a16:creationId xmlns:a16="http://schemas.microsoft.com/office/drawing/2014/main" id="{46C9CA14-37F2-40A4-9D72-C2065CEF3E22}"/>
                </a:ext>
              </a:extLst>
            </p:cNvPr>
            <p:cNvSpPr/>
            <p:nvPr/>
          </p:nvSpPr>
          <p:spPr>
            <a:xfrm>
              <a:off x="4597275" y="2999450"/>
              <a:ext cx="79725" cy="534500"/>
            </a:xfrm>
            <a:custGeom>
              <a:avLst/>
              <a:gdLst/>
              <a:ahLst/>
              <a:cxnLst/>
              <a:rect l="l" t="t" r="r" b="b"/>
              <a:pathLst>
                <a:path w="3189" h="21380" extrusionOk="0">
                  <a:moveTo>
                    <a:pt x="2411" y="1"/>
                  </a:moveTo>
                  <a:cubicBezTo>
                    <a:pt x="2239" y="1"/>
                    <a:pt x="1989" y="103"/>
                    <a:pt x="2010" y="247"/>
                  </a:cubicBezTo>
                  <a:cubicBezTo>
                    <a:pt x="2630" y="7319"/>
                    <a:pt x="1948" y="14422"/>
                    <a:pt x="25" y="21278"/>
                  </a:cubicBezTo>
                  <a:cubicBezTo>
                    <a:pt x="1" y="21349"/>
                    <a:pt x="68" y="21379"/>
                    <a:pt x="163" y="21379"/>
                  </a:cubicBezTo>
                  <a:cubicBezTo>
                    <a:pt x="317" y="21379"/>
                    <a:pt x="545" y="21300"/>
                    <a:pt x="583" y="21185"/>
                  </a:cubicBezTo>
                  <a:cubicBezTo>
                    <a:pt x="2537" y="14329"/>
                    <a:pt x="3189" y="7195"/>
                    <a:pt x="2568" y="92"/>
                  </a:cubicBezTo>
                  <a:cubicBezTo>
                    <a:pt x="2568" y="28"/>
                    <a:pt x="2500" y="1"/>
                    <a:pt x="241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1851;p38">
              <a:extLst>
                <a:ext uri="{FF2B5EF4-FFF2-40B4-BE49-F238E27FC236}">
                  <a16:creationId xmlns:a16="http://schemas.microsoft.com/office/drawing/2014/main" id="{B754F5A6-2AE6-49B7-A215-8C29D207BC90}"/>
                </a:ext>
              </a:extLst>
            </p:cNvPr>
            <p:cNvSpPr/>
            <p:nvPr/>
          </p:nvSpPr>
          <p:spPr>
            <a:xfrm>
              <a:off x="4607950" y="3125025"/>
              <a:ext cx="199325" cy="399400"/>
            </a:xfrm>
            <a:custGeom>
              <a:avLst/>
              <a:gdLst/>
              <a:ahLst/>
              <a:cxnLst/>
              <a:rect l="l" t="t" r="r" b="b"/>
              <a:pathLst>
                <a:path w="7973" h="15976" extrusionOk="0">
                  <a:moveTo>
                    <a:pt x="7973" y="1"/>
                  </a:moveTo>
                  <a:lnTo>
                    <a:pt x="1" y="15976"/>
                  </a:lnTo>
                  <a:cubicBezTo>
                    <a:pt x="4220" y="11602"/>
                    <a:pt x="7011" y="6018"/>
                    <a:pt x="7973" y="1"/>
                  </a:cubicBezTo>
                  <a:close/>
                </a:path>
              </a:pathLst>
            </a:custGeom>
            <a:solidFill>
              <a:srgbClr val="FFE7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1852;p38">
              <a:extLst>
                <a:ext uri="{FF2B5EF4-FFF2-40B4-BE49-F238E27FC236}">
                  <a16:creationId xmlns:a16="http://schemas.microsoft.com/office/drawing/2014/main" id="{595BAECE-396E-4982-AE71-F7DC69A7C1E7}"/>
                </a:ext>
              </a:extLst>
            </p:cNvPr>
            <p:cNvSpPr/>
            <p:nvPr/>
          </p:nvSpPr>
          <p:spPr>
            <a:xfrm>
              <a:off x="4597625" y="3119725"/>
              <a:ext cx="216975" cy="410050"/>
            </a:xfrm>
            <a:custGeom>
              <a:avLst/>
              <a:gdLst/>
              <a:ahLst/>
              <a:cxnLst/>
              <a:rect l="l" t="t" r="r" b="b"/>
              <a:pathLst>
                <a:path w="8679" h="16402" extrusionOk="0">
                  <a:moveTo>
                    <a:pt x="8455" y="1"/>
                  </a:moveTo>
                  <a:cubicBezTo>
                    <a:pt x="8303" y="1"/>
                    <a:pt x="8124" y="89"/>
                    <a:pt x="8107" y="244"/>
                  </a:cubicBezTo>
                  <a:cubicBezTo>
                    <a:pt x="7083" y="6199"/>
                    <a:pt x="4322" y="11721"/>
                    <a:pt x="166" y="16125"/>
                  </a:cubicBezTo>
                  <a:cubicBezTo>
                    <a:pt x="0" y="16291"/>
                    <a:pt x="193" y="16401"/>
                    <a:pt x="386" y="16401"/>
                  </a:cubicBezTo>
                  <a:cubicBezTo>
                    <a:pt x="483" y="16401"/>
                    <a:pt x="579" y="16374"/>
                    <a:pt x="631" y="16312"/>
                  </a:cubicBezTo>
                  <a:lnTo>
                    <a:pt x="631" y="16281"/>
                  </a:lnTo>
                  <a:cubicBezTo>
                    <a:pt x="4850" y="11845"/>
                    <a:pt x="7641" y="6230"/>
                    <a:pt x="8665" y="182"/>
                  </a:cubicBezTo>
                  <a:cubicBezTo>
                    <a:pt x="8679" y="57"/>
                    <a:pt x="8576" y="1"/>
                    <a:pt x="845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1853;p38">
              <a:extLst>
                <a:ext uri="{FF2B5EF4-FFF2-40B4-BE49-F238E27FC236}">
                  <a16:creationId xmlns:a16="http://schemas.microsoft.com/office/drawing/2014/main" id="{F5A6596B-61BA-45EC-9EA8-522FE034F253}"/>
                </a:ext>
              </a:extLst>
            </p:cNvPr>
            <p:cNvSpPr/>
            <p:nvPr/>
          </p:nvSpPr>
          <p:spPr>
            <a:xfrm>
              <a:off x="4613400" y="3311925"/>
              <a:ext cx="282300" cy="211725"/>
            </a:xfrm>
            <a:custGeom>
              <a:avLst/>
              <a:gdLst/>
              <a:ahLst/>
              <a:cxnLst/>
              <a:rect l="l" t="t" r="r" b="b"/>
              <a:pathLst>
                <a:path w="11292" h="8469" extrusionOk="0">
                  <a:moveTo>
                    <a:pt x="11291" y="0"/>
                  </a:moveTo>
                  <a:lnTo>
                    <a:pt x="0" y="8468"/>
                  </a:lnTo>
                  <a:cubicBezTo>
                    <a:pt x="2668" y="7755"/>
                    <a:pt x="5211" y="6607"/>
                    <a:pt x="7476" y="4994"/>
                  </a:cubicBezTo>
                  <a:cubicBezTo>
                    <a:pt x="9244" y="3785"/>
                    <a:pt x="10919" y="2141"/>
                    <a:pt x="11291" y="0"/>
                  </a:cubicBezTo>
                  <a:close/>
                </a:path>
              </a:pathLst>
            </a:custGeom>
            <a:solidFill>
              <a:srgbClr val="FFE7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1854;p38">
              <a:extLst>
                <a:ext uri="{FF2B5EF4-FFF2-40B4-BE49-F238E27FC236}">
                  <a16:creationId xmlns:a16="http://schemas.microsoft.com/office/drawing/2014/main" id="{0C865E01-5441-43B0-8089-5452D6C0162C}"/>
                </a:ext>
              </a:extLst>
            </p:cNvPr>
            <p:cNvSpPr/>
            <p:nvPr/>
          </p:nvSpPr>
          <p:spPr>
            <a:xfrm>
              <a:off x="4604400" y="3308000"/>
              <a:ext cx="298900" cy="219950"/>
            </a:xfrm>
            <a:custGeom>
              <a:avLst/>
              <a:gdLst/>
              <a:ahLst/>
              <a:cxnLst/>
              <a:rect l="l" t="t" r="r" b="b"/>
              <a:pathLst>
                <a:path w="11956" h="8798" extrusionOk="0">
                  <a:moveTo>
                    <a:pt x="11772" y="1"/>
                  </a:moveTo>
                  <a:cubicBezTo>
                    <a:pt x="11619" y="1"/>
                    <a:pt x="11409" y="78"/>
                    <a:pt x="11372" y="188"/>
                  </a:cubicBezTo>
                  <a:cubicBezTo>
                    <a:pt x="10286" y="4841"/>
                    <a:pt x="4455" y="7323"/>
                    <a:pt x="298" y="8470"/>
                  </a:cubicBezTo>
                  <a:cubicBezTo>
                    <a:pt x="0" y="8552"/>
                    <a:pt x="33" y="8798"/>
                    <a:pt x="273" y="8798"/>
                  </a:cubicBezTo>
                  <a:cubicBezTo>
                    <a:pt x="308" y="8798"/>
                    <a:pt x="347" y="8792"/>
                    <a:pt x="391" y="8781"/>
                  </a:cubicBezTo>
                  <a:cubicBezTo>
                    <a:pt x="4734" y="7571"/>
                    <a:pt x="10783" y="4996"/>
                    <a:pt x="11930" y="126"/>
                  </a:cubicBezTo>
                  <a:cubicBezTo>
                    <a:pt x="11956" y="38"/>
                    <a:pt x="11877" y="1"/>
                    <a:pt x="1177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1855;p38">
              <a:extLst>
                <a:ext uri="{FF2B5EF4-FFF2-40B4-BE49-F238E27FC236}">
                  <a16:creationId xmlns:a16="http://schemas.microsoft.com/office/drawing/2014/main" id="{7869DFD5-2BAB-431D-91BA-8D18552EE14A}"/>
                </a:ext>
              </a:extLst>
            </p:cNvPr>
            <p:cNvSpPr/>
            <p:nvPr/>
          </p:nvSpPr>
          <p:spPr>
            <a:xfrm>
              <a:off x="4473025" y="2980025"/>
              <a:ext cx="110925" cy="547500"/>
            </a:xfrm>
            <a:custGeom>
              <a:avLst/>
              <a:gdLst/>
              <a:ahLst/>
              <a:cxnLst/>
              <a:rect l="l" t="t" r="r" b="b"/>
              <a:pathLst>
                <a:path w="4437" h="21900" extrusionOk="0">
                  <a:moveTo>
                    <a:pt x="962" y="0"/>
                  </a:moveTo>
                  <a:cubicBezTo>
                    <a:pt x="497" y="993"/>
                    <a:pt x="280" y="2047"/>
                    <a:pt x="280" y="3133"/>
                  </a:cubicBezTo>
                  <a:cubicBezTo>
                    <a:pt x="1" y="9647"/>
                    <a:pt x="1427" y="16130"/>
                    <a:pt x="4436" y="21900"/>
                  </a:cubicBezTo>
                  <a:lnTo>
                    <a:pt x="962" y="0"/>
                  </a:lnTo>
                  <a:close/>
                </a:path>
              </a:pathLst>
            </a:custGeom>
            <a:solidFill>
              <a:srgbClr val="FFE7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1856;p38">
              <a:extLst>
                <a:ext uri="{FF2B5EF4-FFF2-40B4-BE49-F238E27FC236}">
                  <a16:creationId xmlns:a16="http://schemas.microsoft.com/office/drawing/2014/main" id="{81B78D9E-51D3-4DAA-9017-8180EE09B8E7}"/>
                </a:ext>
              </a:extLst>
            </p:cNvPr>
            <p:cNvSpPr/>
            <p:nvPr/>
          </p:nvSpPr>
          <p:spPr>
            <a:xfrm>
              <a:off x="4455200" y="2976275"/>
              <a:ext cx="136800" cy="554750"/>
            </a:xfrm>
            <a:custGeom>
              <a:avLst/>
              <a:gdLst/>
              <a:ahLst/>
              <a:cxnLst/>
              <a:rect l="l" t="t" r="r" b="b"/>
              <a:pathLst>
                <a:path w="5472" h="22190" extrusionOk="0">
                  <a:moveTo>
                    <a:pt x="1801" y="0"/>
                  </a:moveTo>
                  <a:cubicBezTo>
                    <a:pt x="1652" y="0"/>
                    <a:pt x="1422" y="67"/>
                    <a:pt x="1365" y="181"/>
                  </a:cubicBezTo>
                  <a:cubicBezTo>
                    <a:pt x="0" y="3283"/>
                    <a:pt x="589" y="7688"/>
                    <a:pt x="1148" y="10945"/>
                  </a:cubicBezTo>
                  <a:cubicBezTo>
                    <a:pt x="1799" y="14853"/>
                    <a:pt x="3040" y="18606"/>
                    <a:pt x="4870" y="22112"/>
                  </a:cubicBezTo>
                  <a:cubicBezTo>
                    <a:pt x="4898" y="22167"/>
                    <a:pt x="4964" y="22190"/>
                    <a:pt x="5042" y="22190"/>
                  </a:cubicBezTo>
                  <a:cubicBezTo>
                    <a:pt x="5225" y="22190"/>
                    <a:pt x="5472" y="22065"/>
                    <a:pt x="5428" y="21957"/>
                  </a:cubicBezTo>
                  <a:cubicBezTo>
                    <a:pt x="3722" y="18668"/>
                    <a:pt x="2513" y="15132"/>
                    <a:pt x="1830" y="11503"/>
                  </a:cubicBezTo>
                  <a:cubicBezTo>
                    <a:pt x="1179" y="7998"/>
                    <a:pt x="465" y="3438"/>
                    <a:pt x="1923" y="88"/>
                  </a:cubicBezTo>
                  <a:cubicBezTo>
                    <a:pt x="1960" y="28"/>
                    <a:pt x="1897" y="0"/>
                    <a:pt x="180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1857;p38">
              <a:extLst>
                <a:ext uri="{FF2B5EF4-FFF2-40B4-BE49-F238E27FC236}">
                  <a16:creationId xmlns:a16="http://schemas.microsoft.com/office/drawing/2014/main" id="{AC92871E-8CA7-4DCC-960C-8F95BEB89115}"/>
                </a:ext>
              </a:extLst>
            </p:cNvPr>
            <p:cNvSpPr/>
            <p:nvPr/>
          </p:nvSpPr>
          <p:spPr>
            <a:xfrm>
              <a:off x="4329550" y="3075400"/>
              <a:ext cx="265250" cy="467625"/>
            </a:xfrm>
            <a:custGeom>
              <a:avLst/>
              <a:gdLst/>
              <a:ahLst/>
              <a:cxnLst/>
              <a:rect l="l" t="t" r="r" b="b"/>
              <a:pathLst>
                <a:path w="10610" h="18705" extrusionOk="0">
                  <a:moveTo>
                    <a:pt x="497" y="0"/>
                  </a:moveTo>
                  <a:cubicBezTo>
                    <a:pt x="1" y="1365"/>
                    <a:pt x="373" y="2885"/>
                    <a:pt x="776" y="4281"/>
                  </a:cubicBezTo>
                  <a:cubicBezTo>
                    <a:pt x="2514" y="9958"/>
                    <a:pt x="5553" y="15603"/>
                    <a:pt x="10610" y="18705"/>
                  </a:cubicBezTo>
                  <a:lnTo>
                    <a:pt x="497" y="0"/>
                  </a:lnTo>
                  <a:close/>
                </a:path>
              </a:pathLst>
            </a:custGeom>
            <a:solidFill>
              <a:srgbClr val="FFE7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1858;p38">
              <a:extLst>
                <a:ext uri="{FF2B5EF4-FFF2-40B4-BE49-F238E27FC236}">
                  <a16:creationId xmlns:a16="http://schemas.microsoft.com/office/drawing/2014/main" id="{6EA71064-418E-4491-A9F6-1D5A99B76D7A}"/>
                </a:ext>
              </a:extLst>
            </p:cNvPr>
            <p:cNvSpPr/>
            <p:nvPr/>
          </p:nvSpPr>
          <p:spPr>
            <a:xfrm>
              <a:off x="4311725" y="3072975"/>
              <a:ext cx="292025" cy="472900"/>
            </a:xfrm>
            <a:custGeom>
              <a:avLst/>
              <a:gdLst/>
              <a:ahLst/>
              <a:cxnLst/>
              <a:rect l="l" t="t" r="r" b="b"/>
              <a:pathLst>
                <a:path w="11681" h="18916" extrusionOk="0">
                  <a:moveTo>
                    <a:pt x="1349" y="0"/>
                  </a:moveTo>
                  <a:cubicBezTo>
                    <a:pt x="1196" y="0"/>
                    <a:pt x="970" y="61"/>
                    <a:pt x="931" y="159"/>
                  </a:cubicBezTo>
                  <a:cubicBezTo>
                    <a:pt x="1" y="3541"/>
                    <a:pt x="2265" y="7914"/>
                    <a:pt x="3816" y="10830"/>
                  </a:cubicBezTo>
                  <a:cubicBezTo>
                    <a:pt x="5584" y="14087"/>
                    <a:pt x="7941" y="16910"/>
                    <a:pt x="11074" y="18895"/>
                  </a:cubicBezTo>
                  <a:cubicBezTo>
                    <a:pt x="11099" y="18910"/>
                    <a:pt x="11130" y="18916"/>
                    <a:pt x="11167" y="18916"/>
                  </a:cubicBezTo>
                  <a:cubicBezTo>
                    <a:pt x="11361" y="18916"/>
                    <a:pt x="11680" y="18735"/>
                    <a:pt x="11602" y="18709"/>
                  </a:cubicBezTo>
                  <a:cubicBezTo>
                    <a:pt x="8531" y="16693"/>
                    <a:pt x="6049" y="13932"/>
                    <a:pt x="4374" y="10675"/>
                  </a:cubicBezTo>
                  <a:cubicBezTo>
                    <a:pt x="2823" y="7790"/>
                    <a:pt x="559" y="3385"/>
                    <a:pt x="1489" y="66"/>
                  </a:cubicBezTo>
                  <a:cubicBezTo>
                    <a:pt x="1501" y="21"/>
                    <a:pt x="1437" y="0"/>
                    <a:pt x="134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1859;p38">
              <a:extLst>
                <a:ext uri="{FF2B5EF4-FFF2-40B4-BE49-F238E27FC236}">
                  <a16:creationId xmlns:a16="http://schemas.microsoft.com/office/drawing/2014/main" id="{37D4C390-4E67-4651-A4FB-6473081368D5}"/>
                </a:ext>
              </a:extLst>
            </p:cNvPr>
            <p:cNvSpPr/>
            <p:nvPr/>
          </p:nvSpPr>
          <p:spPr>
            <a:xfrm>
              <a:off x="4217125" y="3267725"/>
              <a:ext cx="366825" cy="277650"/>
            </a:xfrm>
            <a:custGeom>
              <a:avLst/>
              <a:gdLst/>
              <a:ahLst/>
              <a:cxnLst/>
              <a:rect l="l" t="t" r="r" b="b"/>
              <a:pathLst>
                <a:path w="14673" h="11106" extrusionOk="0">
                  <a:moveTo>
                    <a:pt x="0" y="0"/>
                  </a:moveTo>
                  <a:lnTo>
                    <a:pt x="0" y="0"/>
                  </a:lnTo>
                  <a:cubicBezTo>
                    <a:pt x="279" y="3071"/>
                    <a:pt x="2699" y="5522"/>
                    <a:pt x="5273" y="7228"/>
                  </a:cubicBezTo>
                  <a:cubicBezTo>
                    <a:pt x="8127" y="9120"/>
                    <a:pt x="11322" y="10423"/>
                    <a:pt x="14672" y="11105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E7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1860;p38">
              <a:extLst>
                <a:ext uri="{FF2B5EF4-FFF2-40B4-BE49-F238E27FC236}">
                  <a16:creationId xmlns:a16="http://schemas.microsoft.com/office/drawing/2014/main" id="{A3EAE308-5DE7-4DBD-A015-17D54E3D61AF}"/>
                </a:ext>
              </a:extLst>
            </p:cNvPr>
            <p:cNvSpPr/>
            <p:nvPr/>
          </p:nvSpPr>
          <p:spPr>
            <a:xfrm>
              <a:off x="4208875" y="3262250"/>
              <a:ext cx="386000" cy="287950"/>
            </a:xfrm>
            <a:custGeom>
              <a:avLst/>
              <a:gdLst/>
              <a:ahLst/>
              <a:cxnLst/>
              <a:rect l="l" t="t" r="r" b="b"/>
              <a:pathLst>
                <a:path w="15440" h="11518" extrusionOk="0">
                  <a:moveTo>
                    <a:pt x="395" y="0"/>
                  </a:moveTo>
                  <a:cubicBezTo>
                    <a:pt x="224" y="0"/>
                    <a:pt x="0" y="122"/>
                    <a:pt x="20" y="281"/>
                  </a:cubicBezTo>
                  <a:cubicBezTo>
                    <a:pt x="951" y="6919"/>
                    <a:pt x="9202" y="10300"/>
                    <a:pt x="14909" y="11510"/>
                  </a:cubicBezTo>
                  <a:cubicBezTo>
                    <a:pt x="14931" y="11515"/>
                    <a:pt x="14952" y="11517"/>
                    <a:pt x="14973" y="11517"/>
                  </a:cubicBezTo>
                  <a:cubicBezTo>
                    <a:pt x="15227" y="11517"/>
                    <a:pt x="15439" y="11193"/>
                    <a:pt x="15095" y="11107"/>
                  </a:cubicBezTo>
                  <a:cubicBezTo>
                    <a:pt x="9543" y="9959"/>
                    <a:pt x="1478" y="6578"/>
                    <a:pt x="578" y="126"/>
                  </a:cubicBezTo>
                  <a:cubicBezTo>
                    <a:pt x="567" y="38"/>
                    <a:pt x="489" y="0"/>
                    <a:pt x="39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1861;p38">
              <a:extLst>
                <a:ext uri="{FF2B5EF4-FFF2-40B4-BE49-F238E27FC236}">
                  <a16:creationId xmlns:a16="http://schemas.microsoft.com/office/drawing/2014/main" id="{0499D398-49E1-4D6E-A830-1C1F73F01543}"/>
                </a:ext>
              </a:extLst>
            </p:cNvPr>
            <p:cNvSpPr/>
            <p:nvPr/>
          </p:nvSpPr>
          <p:spPr>
            <a:xfrm>
              <a:off x="4169800" y="3449175"/>
              <a:ext cx="428875" cy="113100"/>
            </a:xfrm>
            <a:custGeom>
              <a:avLst/>
              <a:gdLst/>
              <a:ahLst/>
              <a:cxnLst/>
              <a:rect l="l" t="t" r="r" b="b"/>
              <a:pathLst>
                <a:path w="17155" h="4524" extrusionOk="0">
                  <a:moveTo>
                    <a:pt x="1" y="1"/>
                  </a:moveTo>
                  <a:lnTo>
                    <a:pt x="1" y="1"/>
                  </a:lnTo>
                  <a:cubicBezTo>
                    <a:pt x="3194" y="2958"/>
                    <a:pt x="7335" y="4524"/>
                    <a:pt x="11544" y="4524"/>
                  </a:cubicBezTo>
                  <a:cubicBezTo>
                    <a:pt x="13427" y="4524"/>
                    <a:pt x="15323" y="4210"/>
                    <a:pt x="17155" y="3568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FFE7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1862;p38">
              <a:extLst>
                <a:ext uri="{FF2B5EF4-FFF2-40B4-BE49-F238E27FC236}">
                  <a16:creationId xmlns:a16="http://schemas.microsoft.com/office/drawing/2014/main" id="{C98D285D-6A7A-4175-8943-758614418C1E}"/>
                </a:ext>
              </a:extLst>
            </p:cNvPr>
            <p:cNvSpPr/>
            <p:nvPr/>
          </p:nvSpPr>
          <p:spPr>
            <a:xfrm>
              <a:off x="4160550" y="3445150"/>
              <a:ext cx="448775" cy="119950"/>
            </a:xfrm>
            <a:custGeom>
              <a:avLst/>
              <a:gdLst/>
              <a:ahLst/>
              <a:cxnLst/>
              <a:rect l="l" t="t" r="r" b="b"/>
              <a:pathLst>
                <a:path w="17951" h="4798" extrusionOk="0">
                  <a:moveTo>
                    <a:pt x="498" y="1"/>
                  </a:moveTo>
                  <a:cubicBezTo>
                    <a:pt x="304" y="1"/>
                    <a:pt x="0" y="157"/>
                    <a:pt x="123" y="255"/>
                  </a:cubicBezTo>
                  <a:cubicBezTo>
                    <a:pt x="3393" y="3226"/>
                    <a:pt x="7592" y="4798"/>
                    <a:pt x="11875" y="4798"/>
                  </a:cubicBezTo>
                  <a:cubicBezTo>
                    <a:pt x="13808" y="4798"/>
                    <a:pt x="15758" y="4478"/>
                    <a:pt x="17649" y="3822"/>
                  </a:cubicBezTo>
                  <a:cubicBezTo>
                    <a:pt x="17951" y="3721"/>
                    <a:pt x="17783" y="3580"/>
                    <a:pt x="17560" y="3580"/>
                  </a:cubicBezTo>
                  <a:cubicBezTo>
                    <a:pt x="17508" y="3580"/>
                    <a:pt x="17453" y="3587"/>
                    <a:pt x="17401" y="3605"/>
                  </a:cubicBezTo>
                  <a:cubicBezTo>
                    <a:pt x="15651" y="4194"/>
                    <a:pt x="13842" y="4482"/>
                    <a:pt x="12045" y="4482"/>
                  </a:cubicBezTo>
                  <a:cubicBezTo>
                    <a:pt x="7883" y="4482"/>
                    <a:pt x="3782" y="2940"/>
                    <a:pt x="619" y="38"/>
                  </a:cubicBezTo>
                  <a:cubicBezTo>
                    <a:pt x="593" y="12"/>
                    <a:pt x="549" y="1"/>
                    <a:pt x="49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7" name="Google Shape;1827;p38">
            <a:extLst>
              <a:ext uri="{FF2B5EF4-FFF2-40B4-BE49-F238E27FC236}">
                <a16:creationId xmlns:a16="http://schemas.microsoft.com/office/drawing/2014/main" id="{CFDEE00E-73F1-472F-A987-5F53BB218C4B}"/>
              </a:ext>
            </a:extLst>
          </p:cNvPr>
          <p:cNvGrpSpPr/>
          <p:nvPr/>
        </p:nvGrpSpPr>
        <p:grpSpPr>
          <a:xfrm>
            <a:off x="7819232" y="4354477"/>
            <a:ext cx="892301" cy="1245619"/>
            <a:chOff x="4160550" y="2976275"/>
            <a:chExt cx="742750" cy="680100"/>
          </a:xfrm>
        </p:grpSpPr>
        <p:sp>
          <p:nvSpPr>
            <p:cNvPr id="98" name="Google Shape;1828;p38">
              <a:extLst>
                <a:ext uri="{FF2B5EF4-FFF2-40B4-BE49-F238E27FC236}">
                  <a16:creationId xmlns:a16="http://schemas.microsoft.com/office/drawing/2014/main" id="{C74DB3CF-0A5B-4D3A-806F-EDC42F6169D0}"/>
                </a:ext>
              </a:extLst>
            </p:cNvPr>
            <p:cNvSpPr/>
            <p:nvPr/>
          </p:nvSpPr>
          <p:spPr>
            <a:xfrm>
              <a:off x="4217900" y="3011425"/>
              <a:ext cx="651425" cy="644950"/>
            </a:xfrm>
            <a:custGeom>
              <a:avLst/>
              <a:gdLst/>
              <a:ahLst/>
              <a:cxnLst/>
              <a:rect l="l" t="t" r="r" b="b"/>
              <a:pathLst>
                <a:path w="26057" h="25798" extrusionOk="0">
                  <a:moveTo>
                    <a:pt x="14021" y="1"/>
                  </a:moveTo>
                  <a:cubicBezTo>
                    <a:pt x="12095" y="1"/>
                    <a:pt x="10147" y="577"/>
                    <a:pt x="8499" y="1598"/>
                  </a:cubicBezTo>
                  <a:cubicBezTo>
                    <a:pt x="5615" y="3335"/>
                    <a:pt x="3567" y="6158"/>
                    <a:pt x="2172" y="9229"/>
                  </a:cubicBezTo>
                  <a:cubicBezTo>
                    <a:pt x="807" y="12268"/>
                    <a:pt x="0" y="15649"/>
                    <a:pt x="714" y="18907"/>
                  </a:cubicBezTo>
                  <a:cubicBezTo>
                    <a:pt x="1427" y="22164"/>
                    <a:pt x="3909" y="25141"/>
                    <a:pt x="7166" y="25731"/>
                  </a:cubicBezTo>
                  <a:cubicBezTo>
                    <a:pt x="7431" y="25776"/>
                    <a:pt x="7701" y="25797"/>
                    <a:pt x="7975" y="25797"/>
                  </a:cubicBezTo>
                  <a:cubicBezTo>
                    <a:pt x="11102" y="25797"/>
                    <a:pt x="14649" y="22982"/>
                    <a:pt x="14734" y="19930"/>
                  </a:cubicBezTo>
                  <a:cubicBezTo>
                    <a:pt x="14746" y="19930"/>
                    <a:pt x="14758" y="19930"/>
                    <a:pt x="14770" y="19930"/>
                  </a:cubicBezTo>
                  <a:cubicBezTo>
                    <a:pt x="16917" y="19930"/>
                    <a:pt x="17971" y="22696"/>
                    <a:pt x="19946" y="23559"/>
                  </a:cubicBezTo>
                  <a:cubicBezTo>
                    <a:pt x="20357" y="23736"/>
                    <a:pt x="20788" y="23816"/>
                    <a:pt x="21220" y="23816"/>
                  </a:cubicBezTo>
                  <a:cubicBezTo>
                    <a:pt x="22611" y="23816"/>
                    <a:pt x="24011" y="22982"/>
                    <a:pt x="24816" y="21822"/>
                  </a:cubicBezTo>
                  <a:cubicBezTo>
                    <a:pt x="25870" y="20271"/>
                    <a:pt x="26056" y="18286"/>
                    <a:pt x="25901" y="16425"/>
                  </a:cubicBezTo>
                  <a:cubicBezTo>
                    <a:pt x="25684" y="13695"/>
                    <a:pt x="24847" y="11059"/>
                    <a:pt x="23792" y="8515"/>
                  </a:cubicBezTo>
                  <a:cubicBezTo>
                    <a:pt x="22582" y="5537"/>
                    <a:pt x="20907" y="2466"/>
                    <a:pt x="18084" y="977"/>
                  </a:cubicBezTo>
                  <a:cubicBezTo>
                    <a:pt x="16826" y="309"/>
                    <a:pt x="15430" y="1"/>
                    <a:pt x="14021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1829;p38">
              <a:extLst>
                <a:ext uri="{FF2B5EF4-FFF2-40B4-BE49-F238E27FC236}">
                  <a16:creationId xmlns:a16="http://schemas.microsoft.com/office/drawing/2014/main" id="{DCD94E6F-1B87-44B3-B4DD-2F29244FCB41}"/>
                </a:ext>
              </a:extLst>
            </p:cNvPr>
            <p:cNvSpPr/>
            <p:nvPr/>
          </p:nvSpPr>
          <p:spPr>
            <a:xfrm>
              <a:off x="4535850" y="2983900"/>
              <a:ext cx="61275" cy="545175"/>
            </a:xfrm>
            <a:custGeom>
              <a:avLst/>
              <a:gdLst/>
              <a:ahLst/>
              <a:cxnLst/>
              <a:rect l="l" t="t" r="r" b="b"/>
              <a:pathLst>
                <a:path w="2451" h="21807" extrusionOk="0">
                  <a:moveTo>
                    <a:pt x="0" y="0"/>
                  </a:moveTo>
                  <a:lnTo>
                    <a:pt x="1241" y="11849"/>
                  </a:lnTo>
                  <a:cubicBezTo>
                    <a:pt x="1582" y="15200"/>
                    <a:pt x="1923" y="18519"/>
                    <a:pt x="2451" y="2180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090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830;p38">
              <a:extLst>
                <a:ext uri="{FF2B5EF4-FFF2-40B4-BE49-F238E27FC236}">
                  <a16:creationId xmlns:a16="http://schemas.microsoft.com/office/drawing/2014/main" id="{B02097A4-62C3-47BF-8E41-CB319664ED1E}"/>
                </a:ext>
              </a:extLst>
            </p:cNvPr>
            <p:cNvSpPr/>
            <p:nvPr/>
          </p:nvSpPr>
          <p:spPr>
            <a:xfrm>
              <a:off x="4528075" y="2981400"/>
              <a:ext cx="76575" cy="550525"/>
            </a:xfrm>
            <a:custGeom>
              <a:avLst/>
              <a:gdLst/>
              <a:ahLst/>
              <a:cxnLst/>
              <a:rect l="l" t="t" r="r" b="b"/>
              <a:pathLst>
                <a:path w="3063" h="22021" extrusionOk="0">
                  <a:moveTo>
                    <a:pt x="456" y="1"/>
                  </a:moveTo>
                  <a:cubicBezTo>
                    <a:pt x="294" y="1"/>
                    <a:pt x="1" y="81"/>
                    <a:pt x="1" y="193"/>
                  </a:cubicBezTo>
                  <a:cubicBezTo>
                    <a:pt x="776" y="7452"/>
                    <a:pt x="1366" y="14772"/>
                    <a:pt x="2482" y="21969"/>
                  </a:cubicBezTo>
                  <a:cubicBezTo>
                    <a:pt x="2482" y="22005"/>
                    <a:pt x="2533" y="22020"/>
                    <a:pt x="2604" y="22020"/>
                  </a:cubicBezTo>
                  <a:cubicBezTo>
                    <a:pt x="2774" y="22020"/>
                    <a:pt x="3063" y="21932"/>
                    <a:pt x="3041" y="21845"/>
                  </a:cubicBezTo>
                  <a:cubicBezTo>
                    <a:pt x="1924" y="14617"/>
                    <a:pt x="1335" y="7297"/>
                    <a:pt x="559" y="38"/>
                  </a:cubicBezTo>
                  <a:cubicBezTo>
                    <a:pt x="559" y="12"/>
                    <a:pt x="517" y="1"/>
                    <a:pt x="45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831;p38">
              <a:extLst>
                <a:ext uri="{FF2B5EF4-FFF2-40B4-BE49-F238E27FC236}">
                  <a16:creationId xmlns:a16="http://schemas.microsoft.com/office/drawing/2014/main" id="{158E0E63-54CE-4302-82E7-6DB8005F1190}"/>
                </a:ext>
              </a:extLst>
            </p:cNvPr>
            <p:cNvSpPr/>
            <p:nvPr/>
          </p:nvSpPr>
          <p:spPr>
            <a:xfrm>
              <a:off x="4604850" y="3004050"/>
              <a:ext cx="65950" cy="525800"/>
            </a:xfrm>
            <a:custGeom>
              <a:avLst/>
              <a:gdLst/>
              <a:ahLst/>
              <a:cxnLst/>
              <a:rect l="l" t="t" r="r" b="b"/>
              <a:pathLst>
                <a:path w="2638" h="21032" extrusionOk="0">
                  <a:moveTo>
                    <a:pt x="1986" y="1"/>
                  </a:moveTo>
                  <a:lnTo>
                    <a:pt x="1" y="21032"/>
                  </a:lnTo>
                  <a:cubicBezTo>
                    <a:pt x="1986" y="14207"/>
                    <a:pt x="2637" y="7073"/>
                    <a:pt x="1986" y="1"/>
                  </a:cubicBezTo>
                  <a:close/>
                </a:path>
              </a:pathLst>
            </a:custGeom>
            <a:solidFill>
              <a:srgbClr val="D69C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832;p38">
              <a:extLst>
                <a:ext uri="{FF2B5EF4-FFF2-40B4-BE49-F238E27FC236}">
                  <a16:creationId xmlns:a16="http://schemas.microsoft.com/office/drawing/2014/main" id="{522BECB6-72E5-4CD1-A9C6-16DC0447D1DD}"/>
                </a:ext>
              </a:extLst>
            </p:cNvPr>
            <p:cNvSpPr/>
            <p:nvPr/>
          </p:nvSpPr>
          <p:spPr>
            <a:xfrm>
              <a:off x="4597275" y="2999450"/>
              <a:ext cx="79725" cy="534500"/>
            </a:xfrm>
            <a:custGeom>
              <a:avLst/>
              <a:gdLst/>
              <a:ahLst/>
              <a:cxnLst/>
              <a:rect l="l" t="t" r="r" b="b"/>
              <a:pathLst>
                <a:path w="3189" h="21380" extrusionOk="0">
                  <a:moveTo>
                    <a:pt x="2411" y="1"/>
                  </a:moveTo>
                  <a:cubicBezTo>
                    <a:pt x="2239" y="1"/>
                    <a:pt x="1989" y="103"/>
                    <a:pt x="2010" y="247"/>
                  </a:cubicBezTo>
                  <a:cubicBezTo>
                    <a:pt x="2630" y="7319"/>
                    <a:pt x="1948" y="14422"/>
                    <a:pt x="25" y="21278"/>
                  </a:cubicBezTo>
                  <a:cubicBezTo>
                    <a:pt x="1" y="21349"/>
                    <a:pt x="68" y="21379"/>
                    <a:pt x="163" y="21379"/>
                  </a:cubicBezTo>
                  <a:cubicBezTo>
                    <a:pt x="317" y="21379"/>
                    <a:pt x="545" y="21300"/>
                    <a:pt x="583" y="21185"/>
                  </a:cubicBezTo>
                  <a:cubicBezTo>
                    <a:pt x="2537" y="14329"/>
                    <a:pt x="3189" y="7195"/>
                    <a:pt x="2568" y="92"/>
                  </a:cubicBezTo>
                  <a:cubicBezTo>
                    <a:pt x="2568" y="28"/>
                    <a:pt x="2500" y="1"/>
                    <a:pt x="241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833;p38">
              <a:extLst>
                <a:ext uri="{FF2B5EF4-FFF2-40B4-BE49-F238E27FC236}">
                  <a16:creationId xmlns:a16="http://schemas.microsoft.com/office/drawing/2014/main" id="{3A4C03C5-DDEC-4F57-AF11-645204FCB1C0}"/>
                </a:ext>
              </a:extLst>
            </p:cNvPr>
            <p:cNvSpPr/>
            <p:nvPr/>
          </p:nvSpPr>
          <p:spPr>
            <a:xfrm>
              <a:off x="4607950" y="3125025"/>
              <a:ext cx="199325" cy="399400"/>
            </a:xfrm>
            <a:custGeom>
              <a:avLst/>
              <a:gdLst/>
              <a:ahLst/>
              <a:cxnLst/>
              <a:rect l="l" t="t" r="r" b="b"/>
              <a:pathLst>
                <a:path w="7973" h="15976" extrusionOk="0">
                  <a:moveTo>
                    <a:pt x="7973" y="1"/>
                  </a:moveTo>
                  <a:lnTo>
                    <a:pt x="1" y="15976"/>
                  </a:lnTo>
                  <a:cubicBezTo>
                    <a:pt x="4220" y="11602"/>
                    <a:pt x="7011" y="6018"/>
                    <a:pt x="7973" y="1"/>
                  </a:cubicBezTo>
                  <a:close/>
                </a:path>
              </a:pathLst>
            </a:custGeom>
            <a:solidFill>
              <a:srgbClr val="D69C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834;p38">
              <a:extLst>
                <a:ext uri="{FF2B5EF4-FFF2-40B4-BE49-F238E27FC236}">
                  <a16:creationId xmlns:a16="http://schemas.microsoft.com/office/drawing/2014/main" id="{7D35517D-FE05-43F6-B9A1-6ACB3581970D}"/>
                </a:ext>
              </a:extLst>
            </p:cNvPr>
            <p:cNvSpPr/>
            <p:nvPr/>
          </p:nvSpPr>
          <p:spPr>
            <a:xfrm>
              <a:off x="4597625" y="3119725"/>
              <a:ext cx="216975" cy="410050"/>
            </a:xfrm>
            <a:custGeom>
              <a:avLst/>
              <a:gdLst/>
              <a:ahLst/>
              <a:cxnLst/>
              <a:rect l="l" t="t" r="r" b="b"/>
              <a:pathLst>
                <a:path w="8679" h="16402" extrusionOk="0">
                  <a:moveTo>
                    <a:pt x="8455" y="1"/>
                  </a:moveTo>
                  <a:cubicBezTo>
                    <a:pt x="8303" y="1"/>
                    <a:pt x="8124" y="89"/>
                    <a:pt x="8107" y="244"/>
                  </a:cubicBezTo>
                  <a:cubicBezTo>
                    <a:pt x="7083" y="6199"/>
                    <a:pt x="4322" y="11721"/>
                    <a:pt x="166" y="16125"/>
                  </a:cubicBezTo>
                  <a:cubicBezTo>
                    <a:pt x="0" y="16291"/>
                    <a:pt x="193" y="16401"/>
                    <a:pt x="386" y="16401"/>
                  </a:cubicBezTo>
                  <a:cubicBezTo>
                    <a:pt x="483" y="16401"/>
                    <a:pt x="579" y="16374"/>
                    <a:pt x="631" y="16312"/>
                  </a:cubicBezTo>
                  <a:lnTo>
                    <a:pt x="631" y="16281"/>
                  </a:lnTo>
                  <a:cubicBezTo>
                    <a:pt x="4850" y="11845"/>
                    <a:pt x="7641" y="6230"/>
                    <a:pt x="8665" y="182"/>
                  </a:cubicBezTo>
                  <a:cubicBezTo>
                    <a:pt x="8679" y="57"/>
                    <a:pt x="8576" y="1"/>
                    <a:pt x="845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835;p38">
              <a:extLst>
                <a:ext uri="{FF2B5EF4-FFF2-40B4-BE49-F238E27FC236}">
                  <a16:creationId xmlns:a16="http://schemas.microsoft.com/office/drawing/2014/main" id="{DA2F36E9-D863-410D-8038-A88F548F563B}"/>
                </a:ext>
              </a:extLst>
            </p:cNvPr>
            <p:cNvSpPr/>
            <p:nvPr/>
          </p:nvSpPr>
          <p:spPr>
            <a:xfrm>
              <a:off x="4613400" y="3311925"/>
              <a:ext cx="282300" cy="211725"/>
            </a:xfrm>
            <a:custGeom>
              <a:avLst/>
              <a:gdLst/>
              <a:ahLst/>
              <a:cxnLst/>
              <a:rect l="l" t="t" r="r" b="b"/>
              <a:pathLst>
                <a:path w="11292" h="8469" extrusionOk="0">
                  <a:moveTo>
                    <a:pt x="11291" y="0"/>
                  </a:moveTo>
                  <a:lnTo>
                    <a:pt x="0" y="8468"/>
                  </a:lnTo>
                  <a:cubicBezTo>
                    <a:pt x="2668" y="7755"/>
                    <a:pt x="5211" y="6607"/>
                    <a:pt x="7476" y="4994"/>
                  </a:cubicBezTo>
                  <a:cubicBezTo>
                    <a:pt x="9244" y="3785"/>
                    <a:pt x="10919" y="2141"/>
                    <a:pt x="11291" y="0"/>
                  </a:cubicBezTo>
                  <a:close/>
                </a:path>
              </a:pathLst>
            </a:custGeom>
            <a:solidFill>
              <a:srgbClr val="D69C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836;p38">
              <a:extLst>
                <a:ext uri="{FF2B5EF4-FFF2-40B4-BE49-F238E27FC236}">
                  <a16:creationId xmlns:a16="http://schemas.microsoft.com/office/drawing/2014/main" id="{BBC93E47-FAD6-4000-AF6E-97D6D599E730}"/>
                </a:ext>
              </a:extLst>
            </p:cNvPr>
            <p:cNvSpPr/>
            <p:nvPr/>
          </p:nvSpPr>
          <p:spPr>
            <a:xfrm>
              <a:off x="4604400" y="3308000"/>
              <a:ext cx="298900" cy="219950"/>
            </a:xfrm>
            <a:custGeom>
              <a:avLst/>
              <a:gdLst/>
              <a:ahLst/>
              <a:cxnLst/>
              <a:rect l="l" t="t" r="r" b="b"/>
              <a:pathLst>
                <a:path w="11956" h="8798" extrusionOk="0">
                  <a:moveTo>
                    <a:pt x="11772" y="1"/>
                  </a:moveTo>
                  <a:cubicBezTo>
                    <a:pt x="11619" y="1"/>
                    <a:pt x="11409" y="78"/>
                    <a:pt x="11372" y="188"/>
                  </a:cubicBezTo>
                  <a:cubicBezTo>
                    <a:pt x="10286" y="4841"/>
                    <a:pt x="4455" y="7323"/>
                    <a:pt x="298" y="8470"/>
                  </a:cubicBezTo>
                  <a:cubicBezTo>
                    <a:pt x="0" y="8552"/>
                    <a:pt x="33" y="8798"/>
                    <a:pt x="273" y="8798"/>
                  </a:cubicBezTo>
                  <a:cubicBezTo>
                    <a:pt x="308" y="8798"/>
                    <a:pt x="347" y="8792"/>
                    <a:pt x="391" y="8781"/>
                  </a:cubicBezTo>
                  <a:cubicBezTo>
                    <a:pt x="4734" y="7571"/>
                    <a:pt x="10783" y="4996"/>
                    <a:pt x="11930" y="126"/>
                  </a:cubicBezTo>
                  <a:cubicBezTo>
                    <a:pt x="11956" y="38"/>
                    <a:pt x="11877" y="1"/>
                    <a:pt x="1177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837;p38">
              <a:extLst>
                <a:ext uri="{FF2B5EF4-FFF2-40B4-BE49-F238E27FC236}">
                  <a16:creationId xmlns:a16="http://schemas.microsoft.com/office/drawing/2014/main" id="{62425A38-2E6E-4BC8-B1E8-CED70CFF18F6}"/>
                </a:ext>
              </a:extLst>
            </p:cNvPr>
            <p:cNvSpPr/>
            <p:nvPr/>
          </p:nvSpPr>
          <p:spPr>
            <a:xfrm>
              <a:off x="4473025" y="2980025"/>
              <a:ext cx="110925" cy="547500"/>
            </a:xfrm>
            <a:custGeom>
              <a:avLst/>
              <a:gdLst/>
              <a:ahLst/>
              <a:cxnLst/>
              <a:rect l="l" t="t" r="r" b="b"/>
              <a:pathLst>
                <a:path w="4437" h="21900" extrusionOk="0">
                  <a:moveTo>
                    <a:pt x="962" y="0"/>
                  </a:moveTo>
                  <a:cubicBezTo>
                    <a:pt x="497" y="993"/>
                    <a:pt x="280" y="2047"/>
                    <a:pt x="280" y="3133"/>
                  </a:cubicBezTo>
                  <a:cubicBezTo>
                    <a:pt x="1" y="9647"/>
                    <a:pt x="1427" y="16130"/>
                    <a:pt x="4436" y="21900"/>
                  </a:cubicBezTo>
                  <a:lnTo>
                    <a:pt x="962" y="0"/>
                  </a:lnTo>
                  <a:close/>
                </a:path>
              </a:pathLst>
            </a:custGeom>
            <a:solidFill>
              <a:srgbClr val="D69C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838;p38">
              <a:extLst>
                <a:ext uri="{FF2B5EF4-FFF2-40B4-BE49-F238E27FC236}">
                  <a16:creationId xmlns:a16="http://schemas.microsoft.com/office/drawing/2014/main" id="{D4AFE29A-6CD3-4370-80F2-B0B0D25B18B8}"/>
                </a:ext>
              </a:extLst>
            </p:cNvPr>
            <p:cNvSpPr/>
            <p:nvPr/>
          </p:nvSpPr>
          <p:spPr>
            <a:xfrm>
              <a:off x="4455200" y="2976275"/>
              <a:ext cx="136800" cy="554750"/>
            </a:xfrm>
            <a:custGeom>
              <a:avLst/>
              <a:gdLst/>
              <a:ahLst/>
              <a:cxnLst/>
              <a:rect l="l" t="t" r="r" b="b"/>
              <a:pathLst>
                <a:path w="5472" h="22190" extrusionOk="0">
                  <a:moveTo>
                    <a:pt x="1801" y="0"/>
                  </a:moveTo>
                  <a:cubicBezTo>
                    <a:pt x="1652" y="0"/>
                    <a:pt x="1422" y="67"/>
                    <a:pt x="1365" y="181"/>
                  </a:cubicBezTo>
                  <a:cubicBezTo>
                    <a:pt x="0" y="3283"/>
                    <a:pt x="589" y="7688"/>
                    <a:pt x="1148" y="10945"/>
                  </a:cubicBezTo>
                  <a:cubicBezTo>
                    <a:pt x="1799" y="14853"/>
                    <a:pt x="3040" y="18606"/>
                    <a:pt x="4870" y="22112"/>
                  </a:cubicBezTo>
                  <a:cubicBezTo>
                    <a:pt x="4898" y="22167"/>
                    <a:pt x="4964" y="22190"/>
                    <a:pt x="5042" y="22190"/>
                  </a:cubicBezTo>
                  <a:cubicBezTo>
                    <a:pt x="5225" y="22190"/>
                    <a:pt x="5472" y="22065"/>
                    <a:pt x="5428" y="21957"/>
                  </a:cubicBezTo>
                  <a:cubicBezTo>
                    <a:pt x="3722" y="18668"/>
                    <a:pt x="2513" y="15132"/>
                    <a:pt x="1830" y="11503"/>
                  </a:cubicBezTo>
                  <a:cubicBezTo>
                    <a:pt x="1179" y="7998"/>
                    <a:pt x="465" y="3438"/>
                    <a:pt x="1923" y="88"/>
                  </a:cubicBezTo>
                  <a:cubicBezTo>
                    <a:pt x="1960" y="28"/>
                    <a:pt x="1897" y="0"/>
                    <a:pt x="180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839;p38">
              <a:extLst>
                <a:ext uri="{FF2B5EF4-FFF2-40B4-BE49-F238E27FC236}">
                  <a16:creationId xmlns:a16="http://schemas.microsoft.com/office/drawing/2014/main" id="{D90437EE-9F28-49B9-A95D-B8841A7AD451}"/>
                </a:ext>
              </a:extLst>
            </p:cNvPr>
            <p:cNvSpPr/>
            <p:nvPr/>
          </p:nvSpPr>
          <p:spPr>
            <a:xfrm>
              <a:off x="4329550" y="3075400"/>
              <a:ext cx="265250" cy="467625"/>
            </a:xfrm>
            <a:custGeom>
              <a:avLst/>
              <a:gdLst/>
              <a:ahLst/>
              <a:cxnLst/>
              <a:rect l="l" t="t" r="r" b="b"/>
              <a:pathLst>
                <a:path w="10610" h="18705" extrusionOk="0">
                  <a:moveTo>
                    <a:pt x="497" y="0"/>
                  </a:moveTo>
                  <a:cubicBezTo>
                    <a:pt x="1" y="1365"/>
                    <a:pt x="373" y="2885"/>
                    <a:pt x="776" y="4281"/>
                  </a:cubicBezTo>
                  <a:cubicBezTo>
                    <a:pt x="2514" y="9958"/>
                    <a:pt x="5553" y="15603"/>
                    <a:pt x="10610" y="18705"/>
                  </a:cubicBezTo>
                  <a:lnTo>
                    <a:pt x="497" y="0"/>
                  </a:lnTo>
                  <a:close/>
                </a:path>
              </a:pathLst>
            </a:custGeom>
            <a:solidFill>
              <a:srgbClr val="D69C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840;p38">
              <a:extLst>
                <a:ext uri="{FF2B5EF4-FFF2-40B4-BE49-F238E27FC236}">
                  <a16:creationId xmlns:a16="http://schemas.microsoft.com/office/drawing/2014/main" id="{849660BE-C75D-4632-A58C-EE598C76295C}"/>
                </a:ext>
              </a:extLst>
            </p:cNvPr>
            <p:cNvSpPr/>
            <p:nvPr/>
          </p:nvSpPr>
          <p:spPr>
            <a:xfrm>
              <a:off x="4311725" y="3072975"/>
              <a:ext cx="292025" cy="472900"/>
            </a:xfrm>
            <a:custGeom>
              <a:avLst/>
              <a:gdLst/>
              <a:ahLst/>
              <a:cxnLst/>
              <a:rect l="l" t="t" r="r" b="b"/>
              <a:pathLst>
                <a:path w="11681" h="18916" extrusionOk="0">
                  <a:moveTo>
                    <a:pt x="1349" y="0"/>
                  </a:moveTo>
                  <a:cubicBezTo>
                    <a:pt x="1196" y="0"/>
                    <a:pt x="970" y="61"/>
                    <a:pt x="931" y="159"/>
                  </a:cubicBezTo>
                  <a:cubicBezTo>
                    <a:pt x="1" y="3541"/>
                    <a:pt x="2265" y="7914"/>
                    <a:pt x="3816" y="10830"/>
                  </a:cubicBezTo>
                  <a:cubicBezTo>
                    <a:pt x="5584" y="14087"/>
                    <a:pt x="7941" y="16910"/>
                    <a:pt x="11074" y="18895"/>
                  </a:cubicBezTo>
                  <a:cubicBezTo>
                    <a:pt x="11099" y="18910"/>
                    <a:pt x="11130" y="18916"/>
                    <a:pt x="11167" y="18916"/>
                  </a:cubicBezTo>
                  <a:cubicBezTo>
                    <a:pt x="11361" y="18916"/>
                    <a:pt x="11680" y="18735"/>
                    <a:pt x="11602" y="18709"/>
                  </a:cubicBezTo>
                  <a:cubicBezTo>
                    <a:pt x="8531" y="16693"/>
                    <a:pt x="6049" y="13932"/>
                    <a:pt x="4374" y="10675"/>
                  </a:cubicBezTo>
                  <a:cubicBezTo>
                    <a:pt x="2823" y="7790"/>
                    <a:pt x="559" y="3385"/>
                    <a:pt x="1489" y="66"/>
                  </a:cubicBezTo>
                  <a:cubicBezTo>
                    <a:pt x="1501" y="21"/>
                    <a:pt x="1437" y="0"/>
                    <a:pt x="134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841;p38">
              <a:extLst>
                <a:ext uri="{FF2B5EF4-FFF2-40B4-BE49-F238E27FC236}">
                  <a16:creationId xmlns:a16="http://schemas.microsoft.com/office/drawing/2014/main" id="{2B1A2BB8-3DFA-430C-9108-67CE02D17B85}"/>
                </a:ext>
              </a:extLst>
            </p:cNvPr>
            <p:cNvSpPr/>
            <p:nvPr/>
          </p:nvSpPr>
          <p:spPr>
            <a:xfrm>
              <a:off x="4217125" y="3267725"/>
              <a:ext cx="366825" cy="277650"/>
            </a:xfrm>
            <a:custGeom>
              <a:avLst/>
              <a:gdLst/>
              <a:ahLst/>
              <a:cxnLst/>
              <a:rect l="l" t="t" r="r" b="b"/>
              <a:pathLst>
                <a:path w="14673" h="11106" extrusionOk="0">
                  <a:moveTo>
                    <a:pt x="0" y="0"/>
                  </a:moveTo>
                  <a:lnTo>
                    <a:pt x="0" y="0"/>
                  </a:lnTo>
                  <a:cubicBezTo>
                    <a:pt x="279" y="3071"/>
                    <a:pt x="2699" y="5522"/>
                    <a:pt x="5273" y="7228"/>
                  </a:cubicBezTo>
                  <a:cubicBezTo>
                    <a:pt x="8127" y="9120"/>
                    <a:pt x="11322" y="10423"/>
                    <a:pt x="14672" y="11105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69C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842;p38">
              <a:extLst>
                <a:ext uri="{FF2B5EF4-FFF2-40B4-BE49-F238E27FC236}">
                  <a16:creationId xmlns:a16="http://schemas.microsoft.com/office/drawing/2014/main" id="{8C691148-1886-41CB-B72E-8195195FEC10}"/>
                </a:ext>
              </a:extLst>
            </p:cNvPr>
            <p:cNvSpPr/>
            <p:nvPr/>
          </p:nvSpPr>
          <p:spPr>
            <a:xfrm>
              <a:off x="4208875" y="3262250"/>
              <a:ext cx="386000" cy="287950"/>
            </a:xfrm>
            <a:custGeom>
              <a:avLst/>
              <a:gdLst/>
              <a:ahLst/>
              <a:cxnLst/>
              <a:rect l="l" t="t" r="r" b="b"/>
              <a:pathLst>
                <a:path w="15440" h="11518" extrusionOk="0">
                  <a:moveTo>
                    <a:pt x="395" y="0"/>
                  </a:moveTo>
                  <a:cubicBezTo>
                    <a:pt x="224" y="0"/>
                    <a:pt x="0" y="122"/>
                    <a:pt x="20" y="281"/>
                  </a:cubicBezTo>
                  <a:cubicBezTo>
                    <a:pt x="951" y="6919"/>
                    <a:pt x="9202" y="10300"/>
                    <a:pt x="14909" y="11510"/>
                  </a:cubicBezTo>
                  <a:cubicBezTo>
                    <a:pt x="14931" y="11515"/>
                    <a:pt x="14952" y="11517"/>
                    <a:pt x="14973" y="11517"/>
                  </a:cubicBezTo>
                  <a:cubicBezTo>
                    <a:pt x="15227" y="11517"/>
                    <a:pt x="15439" y="11193"/>
                    <a:pt x="15095" y="11107"/>
                  </a:cubicBezTo>
                  <a:cubicBezTo>
                    <a:pt x="9543" y="9959"/>
                    <a:pt x="1478" y="6578"/>
                    <a:pt x="578" y="126"/>
                  </a:cubicBezTo>
                  <a:cubicBezTo>
                    <a:pt x="567" y="38"/>
                    <a:pt x="489" y="0"/>
                    <a:pt x="39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843;p38">
              <a:extLst>
                <a:ext uri="{FF2B5EF4-FFF2-40B4-BE49-F238E27FC236}">
                  <a16:creationId xmlns:a16="http://schemas.microsoft.com/office/drawing/2014/main" id="{E3D087D6-94D4-427A-9447-1AA7F759A9AE}"/>
                </a:ext>
              </a:extLst>
            </p:cNvPr>
            <p:cNvSpPr/>
            <p:nvPr/>
          </p:nvSpPr>
          <p:spPr>
            <a:xfrm>
              <a:off x="4169800" y="3449175"/>
              <a:ext cx="428875" cy="113100"/>
            </a:xfrm>
            <a:custGeom>
              <a:avLst/>
              <a:gdLst/>
              <a:ahLst/>
              <a:cxnLst/>
              <a:rect l="l" t="t" r="r" b="b"/>
              <a:pathLst>
                <a:path w="17155" h="4524" extrusionOk="0">
                  <a:moveTo>
                    <a:pt x="1" y="1"/>
                  </a:moveTo>
                  <a:lnTo>
                    <a:pt x="1" y="1"/>
                  </a:lnTo>
                  <a:cubicBezTo>
                    <a:pt x="3194" y="2958"/>
                    <a:pt x="7335" y="4524"/>
                    <a:pt x="11544" y="4524"/>
                  </a:cubicBezTo>
                  <a:cubicBezTo>
                    <a:pt x="13427" y="4524"/>
                    <a:pt x="15323" y="4210"/>
                    <a:pt x="17155" y="3568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D69C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844;p38">
              <a:extLst>
                <a:ext uri="{FF2B5EF4-FFF2-40B4-BE49-F238E27FC236}">
                  <a16:creationId xmlns:a16="http://schemas.microsoft.com/office/drawing/2014/main" id="{0A8B77FF-91D7-4107-BEFC-8B9C8DC717EB}"/>
                </a:ext>
              </a:extLst>
            </p:cNvPr>
            <p:cNvSpPr/>
            <p:nvPr/>
          </p:nvSpPr>
          <p:spPr>
            <a:xfrm>
              <a:off x="4160550" y="3445150"/>
              <a:ext cx="448775" cy="119950"/>
            </a:xfrm>
            <a:custGeom>
              <a:avLst/>
              <a:gdLst/>
              <a:ahLst/>
              <a:cxnLst/>
              <a:rect l="l" t="t" r="r" b="b"/>
              <a:pathLst>
                <a:path w="17951" h="4798" extrusionOk="0">
                  <a:moveTo>
                    <a:pt x="498" y="1"/>
                  </a:moveTo>
                  <a:cubicBezTo>
                    <a:pt x="304" y="1"/>
                    <a:pt x="0" y="157"/>
                    <a:pt x="123" y="255"/>
                  </a:cubicBezTo>
                  <a:cubicBezTo>
                    <a:pt x="3393" y="3226"/>
                    <a:pt x="7592" y="4798"/>
                    <a:pt x="11875" y="4798"/>
                  </a:cubicBezTo>
                  <a:cubicBezTo>
                    <a:pt x="13808" y="4798"/>
                    <a:pt x="15758" y="4478"/>
                    <a:pt x="17649" y="3822"/>
                  </a:cubicBezTo>
                  <a:cubicBezTo>
                    <a:pt x="17951" y="3721"/>
                    <a:pt x="17783" y="3580"/>
                    <a:pt x="17560" y="3580"/>
                  </a:cubicBezTo>
                  <a:cubicBezTo>
                    <a:pt x="17508" y="3580"/>
                    <a:pt x="17453" y="3587"/>
                    <a:pt x="17401" y="3605"/>
                  </a:cubicBezTo>
                  <a:cubicBezTo>
                    <a:pt x="15651" y="4194"/>
                    <a:pt x="13842" y="4482"/>
                    <a:pt x="12045" y="4482"/>
                  </a:cubicBezTo>
                  <a:cubicBezTo>
                    <a:pt x="7883" y="4482"/>
                    <a:pt x="3782" y="2940"/>
                    <a:pt x="619" y="38"/>
                  </a:cubicBezTo>
                  <a:cubicBezTo>
                    <a:pt x="593" y="12"/>
                    <a:pt x="549" y="1"/>
                    <a:pt x="49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006480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845A2956-934D-4A84-AFE5-F17851DA8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2588"/>
            <a:ext cx="8229600" cy="738664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sz="2400" dirty="0">
                <a:latin typeface="Poppins" panose="00000500000000000000" pitchFamily="2" charset="0"/>
                <a:cs typeface="Poppins" panose="00000500000000000000" pitchFamily="2" charset="0"/>
              </a:rPr>
              <a:t>KRITERIA PILIHAN PROGRAM/KEGIATAN YANG AKAN DISUSUN ARG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10601BF-58BF-4D6F-B3A3-FCB86E362EAE}"/>
              </a:ext>
            </a:extLst>
          </p:cNvPr>
          <p:cNvSpPr/>
          <p:nvPr/>
        </p:nvSpPr>
        <p:spPr>
          <a:xfrm>
            <a:off x="586599" y="1384944"/>
            <a:ext cx="822959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 algn="just">
              <a:buFont typeface="Wingdings" panose="05000000000000000000" pitchFamily="2" charset="2"/>
              <a:buChar char="v"/>
              <a:defRPr/>
            </a:pPr>
            <a:r>
              <a:rPr lang="en-US" alt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Memiliki</a:t>
            </a:r>
            <a:r>
              <a:rPr lang="en-US" alt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800" b="1" i="1" dirty="0" err="1">
                <a:latin typeface="Poppins" panose="00000500000000000000" pitchFamily="2" charset="0"/>
                <a:cs typeface="Poppins" panose="00000500000000000000" pitchFamily="2" charset="0"/>
              </a:rPr>
              <a:t>daya</a:t>
            </a:r>
            <a:r>
              <a:rPr lang="en-US" altLang="en-US" sz="1800" b="1" i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800" b="1" i="1" dirty="0" err="1">
                <a:latin typeface="Poppins" panose="00000500000000000000" pitchFamily="2" charset="0"/>
                <a:cs typeface="Poppins" panose="00000500000000000000" pitchFamily="2" charset="0"/>
              </a:rPr>
              <a:t>ungkit</a:t>
            </a:r>
            <a:r>
              <a:rPr lang="en-US" altLang="en-US" sz="1800" b="1" i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800" b="1" i="1" dirty="0" err="1">
                <a:latin typeface="Poppins" panose="00000500000000000000" pitchFamily="2" charset="0"/>
                <a:cs typeface="Poppins" panose="00000500000000000000" pitchFamily="2" charset="0"/>
              </a:rPr>
              <a:t>besar</a:t>
            </a:r>
            <a:r>
              <a:rPr lang="en-US" altLang="en-US" sz="1800" b="1" i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800" b="1" i="1" dirty="0" err="1">
                <a:latin typeface="Poppins" panose="00000500000000000000" pitchFamily="2" charset="0"/>
                <a:cs typeface="Poppins" panose="00000500000000000000" pitchFamily="2" charset="0"/>
              </a:rPr>
              <a:t>terhadap</a:t>
            </a:r>
            <a:r>
              <a:rPr lang="en-US" altLang="en-US" sz="1800" b="1" i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800" b="1" i="1" dirty="0" err="1">
                <a:latin typeface="Poppins" panose="00000500000000000000" pitchFamily="2" charset="0"/>
                <a:cs typeface="Poppins" panose="00000500000000000000" pitchFamily="2" charset="0"/>
              </a:rPr>
              <a:t>penurunan</a:t>
            </a:r>
            <a:r>
              <a:rPr lang="en-US" altLang="en-US" sz="1800" b="1" i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800" b="1" i="1" dirty="0" err="1">
                <a:latin typeface="Poppins" panose="00000500000000000000" pitchFamily="2" charset="0"/>
                <a:cs typeface="Poppins" panose="00000500000000000000" pitchFamily="2" charset="0"/>
              </a:rPr>
              <a:t>kesenjangan</a:t>
            </a:r>
            <a:r>
              <a:rPr lang="en-US" altLang="en-US" sz="1800" b="1" i="1" dirty="0">
                <a:latin typeface="Poppins" panose="00000500000000000000" pitchFamily="2" charset="0"/>
                <a:cs typeface="Poppins" panose="00000500000000000000" pitchFamily="2" charset="0"/>
              </a:rPr>
              <a:t> gender </a:t>
            </a:r>
            <a:r>
              <a:rPr lang="en-US" alt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terutama</a:t>
            </a:r>
            <a:r>
              <a:rPr lang="en-US" alt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yg</a:t>
            </a:r>
            <a:r>
              <a:rPr lang="en-US" alt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menangani</a:t>
            </a:r>
            <a:r>
              <a:rPr lang="en-US" alt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Bid. </a:t>
            </a:r>
            <a:r>
              <a:rPr lang="en-US" alt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Perekonomian</a:t>
            </a:r>
            <a:r>
              <a:rPr lang="en-US" alt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&amp; </a:t>
            </a:r>
            <a:r>
              <a:rPr lang="en-US" alt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Sospolhuk</a:t>
            </a:r>
            <a:endParaRPr lang="en-US" altLang="en-US" sz="18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eaLnBrk="1" hangingPunct="1">
              <a:defRPr/>
            </a:pPr>
            <a:endParaRPr lang="en-US" altLang="en-US" sz="18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257175" indent="-257175" algn="just">
              <a:buFont typeface="Wingdings" panose="05000000000000000000" pitchFamily="2" charset="2"/>
              <a:buChar char="v"/>
              <a:defRPr/>
            </a:pPr>
            <a:r>
              <a:rPr lang="en-US" alt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Berkaitan</a:t>
            </a:r>
            <a:r>
              <a:rPr lang="en-US" alt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dengan</a:t>
            </a:r>
            <a:r>
              <a:rPr lang="en-US" alt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 </a:t>
            </a:r>
            <a:r>
              <a:rPr lang="en-US" altLang="en-US" sz="1800" b="1" i="1" dirty="0" err="1">
                <a:latin typeface="Poppins" panose="00000500000000000000" pitchFamily="2" charset="0"/>
                <a:cs typeface="Poppins" panose="00000500000000000000" pitchFamily="2" charset="0"/>
              </a:rPr>
              <a:t>prioritas</a:t>
            </a:r>
            <a:r>
              <a:rPr lang="en-US" altLang="en-US" sz="1800" b="1" i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800" b="1" i="1" dirty="0" err="1">
                <a:latin typeface="Poppins" panose="00000500000000000000" pitchFamily="2" charset="0"/>
                <a:cs typeface="Poppins" panose="00000500000000000000" pitchFamily="2" charset="0"/>
              </a:rPr>
              <a:t>pembangunan</a:t>
            </a:r>
            <a:r>
              <a:rPr lang="en-US" altLang="en-US" sz="1800" b="1" i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nasional</a:t>
            </a:r>
            <a:r>
              <a:rPr lang="en-US" alt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(</a:t>
            </a:r>
            <a:r>
              <a:rPr lang="en-US" alt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mis</a:t>
            </a:r>
            <a:r>
              <a:rPr lang="en-US" alt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. </a:t>
            </a:r>
            <a:r>
              <a:rPr lang="en-US" alt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Tujuan</a:t>
            </a:r>
            <a:r>
              <a:rPr lang="en-US" alt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pencapaian</a:t>
            </a:r>
            <a:r>
              <a:rPr lang="en-US" alt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SDGs)</a:t>
            </a:r>
          </a:p>
          <a:p>
            <a:pPr marL="257175" indent="-257175" algn="just">
              <a:buFont typeface="Wingdings" panose="05000000000000000000" pitchFamily="2" charset="2"/>
              <a:buChar char="v"/>
              <a:defRPr/>
            </a:pPr>
            <a:endParaRPr lang="en-US" altLang="en-US" sz="18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257175" indent="-257175" algn="just">
              <a:buFont typeface="Wingdings" panose="05000000000000000000" pitchFamily="2" charset="2"/>
              <a:buChar char="v"/>
              <a:defRPr/>
            </a:pPr>
            <a:r>
              <a:rPr lang="en-US" alt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Berhubungan</a:t>
            </a:r>
            <a:r>
              <a:rPr lang="en-US" alt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800" b="1" i="1" dirty="0" err="1">
                <a:latin typeface="Poppins" panose="00000500000000000000" pitchFamily="2" charset="0"/>
                <a:cs typeface="Poppins" panose="00000500000000000000" pitchFamily="2" charset="0"/>
              </a:rPr>
              <a:t>dengan</a:t>
            </a:r>
            <a:r>
              <a:rPr lang="en-US" altLang="en-US" sz="1800" b="1" i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800" b="1" i="1" dirty="0" err="1">
                <a:latin typeface="Poppins" panose="00000500000000000000" pitchFamily="2" charset="0"/>
                <a:cs typeface="Poppins" panose="00000500000000000000" pitchFamily="2" charset="0"/>
              </a:rPr>
              <a:t>pelayanan</a:t>
            </a:r>
            <a:r>
              <a:rPr lang="en-US" altLang="en-US" sz="1800" b="1" i="1" dirty="0">
                <a:latin typeface="Poppins" panose="00000500000000000000" pitchFamily="2" charset="0"/>
                <a:cs typeface="Poppins" panose="00000500000000000000" pitchFamily="2" charset="0"/>
              </a:rPr>
              <a:t> public/service delivery</a:t>
            </a:r>
          </a:p>
          <a:p>
            <a:pPr marL="257175" indent="-257175">
              <a:buFont typeface="Wingdings" panose="05000000000000000000" pitchFamily="2" charset="2"/>
              <a:buChar char="v"/>
              <a:defRPr/>
            </a:pPr>
            <a:endParaRPr lang="en-US" altLang="en-US" sz="18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257175" indent="-257175" algn="just">
              <a:buFont typeface="Wingdings" panose="05000000000000000000" pitchFamily="2" charset="2"/>
              <a:buChar char="v"/>
              <a:defRPr/>
            </a:pPr>
            <a:r>
              <a:rPr lang="en-US" altLang="en-US" sz="1800" b="1" i="1" dirty="0" err="1">
                <a:latin typeface="Poppins" panose="00000500000000000000" pitchFamily="2" charset="0"/>
                <a:cs typeface="Poppins" panose="00000500000000000000" pitchFamily="2" charset="0"/>
              </a:rPr>
              <a:t>Memperkuat</a:t>
            </a:r>
            <a:r>
              <a:rPr lang="en-US" altLang="en-US" sz="1800" b="1" i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800" b="1" i="1" dirty="0" err="1">
                <a:latin typeface="Poppins" panose="00000500000000000000" pitchFamily="2" charset="0"/>
                <a:cs typeface="Poppins" panose="00000500000000000000" pitchFamily="2" charset="0"/>
              </a:rPr>
              <a:t>pelembagaan</a:t>
            </a:r>
            <a:r>
              <a:rPr lang="en-US" altLang="en-US" sz="1800" b="1" i="1" dirty="0">
                <a:latin typeface="Poppins" panose="00000500000000000000" pitchFamily="2" charset="0"/>
                <a:cs typeface="Poppins" panose="00000500000000000000" pitchFamily="2" charset="0"/>
              </a:rPr>
              <a:t> PUG </a:t>
            </a:r>
            <a:r>
              <a:rPr lang="en-US" alt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termasuk</a:t>
            </a:r>
            <a:r>
              <a:rPr lang="en-US" alt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Capacity building, </a:t>
            </a:r>
            <a:r>
              <a:rPr lang="en-US" alt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advokasi</a:t>
            </a:r>
            <a:r>
              <a:rPr lang="en-US" alt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alt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sosialisasi</a:t>
            </a:r>
            <a:r>
              <a:rPr lang="en-US" alt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alt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kajian</a:t>
            </a:r>
            <a:r>
              <a:rPr lang="en-US" alt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&amp; </a:t>
            </a:r>
            <a:r>
              <a:rPr lang="en-US" alt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pengumpulan</a:t>
            </a:r>
            <a:r>
              <a:rPr lang="en-US" alt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data </a:t>
            </a:r>
            <a:r>
              <a:rPr lang="en-US" alt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terpilah</a:t>
            </a:r>
            <a:endParaRPr lang="en-US" altLang="en-US" sz="18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150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2" name="Google Shape;1292;p28"/>
          <p:cNvSpPr txBox="1">
            <a:spLocks noGrp="1"/>
          </p:cNvSpPr>
          <p:nvPr>
            <p:ph type="title"/>
          </p:nvPr>
        </p:nvSpPr>
        <p:spPr>
          <a:xfrm>
            <a:off x="311700" y="386441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3 KATEGORI BELANJA ARG</a:t>
            </a:r>
            <a:endParaRPr sz="2800" b="1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AAEF381-D702-4773-935A-47D7146998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700" y="1595169"/>
            <a:ext cx="8520600" cy="276999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en-US" dirty="0"/>
          </a:p>
        </p:txBody>
      </p:sp>
      <p:grpSp>
        <p:nvGrpSpPr>
          <p:cNvPr id="1293" name="Google Shape;1293;p28"/>
          <p:cNvGrpSpPr/>
          <p:nvPr/>
        </p:nvGrpSpPr>
        <p:grpSpPr>
          <a:xfrm>
            <a:off x="574354" y="2621910"/>
            <a:ext cx="2742810" cy="90311"/>
            <a:chOff x="602832" y="1612370"/>
            <a:chExt cx="2742810" cy="67733"/>
          </a:xfrm>
        </p:grpSpPr>
        <p:sp>
          <p:nvSpPr>
            <p:cNvPr id="1294" name="Google Shape;1294;p28"/>
            <p:cNvSpPr/>
            <p:nvPr/>
          </p:nvSpPr>
          <p:spPr>
            <a:xfrm>
              <a:off x="602832" y="1612370"/>
              <a:ext cx="2742810" cy="67733"/>
            </a:xfrm>
            <a:custGeom>
              <a:avLst/>
              <a:gdLst/>
              <a:ahLst/>
              <a:cxnLst/>
              <a:rect l="l" t="t" r="r" b="b"/>
              <a:pathLst>
                <a:path w="35716" h="882" extrusionOk="0">
                  <a:moveTo>
                    <a:pt x="456" y="0"/>
                  </a:moveTo>
                  <a:cubicBezTo>
                    <a:pt x="213" y="0"/>
                    <a:pt x="0" y="183"/>
                    <a:pt x="31" y="456"/>
                  </a:cubicBezTo>
                  <a:cubicBezTo>
                    <a:pt x="31" y="669"/>
                    <a:pt x="213" y="882"/>
                    <a:pt x="456" y="882"/>
                  </a:cubicBezTo>
                  <a:lnTo>
                    <a:pt x="35259" y="882"/>
                  </a:lnTo>
                  <a:cubicBezTo>
                    <a:pt x="35503" y="882"/>
                    <a:pt x="35685" y="699"/>
                    <a:pt x="35715" y="456"/>
                  </a:cubicBezTo>
                  <a:cubicBezTo>
                    <a:pt x="35715" y="183"/>
                    <a:pt x="35503" y="0"/>
                    <a:pt x="35259" y="0"/>
                  </a:cubicBez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1295;p28"/>
            <p:cNvSpPr/>
            <p:nvPr/>
          </p:nvSpPr>
          <p:spPr>
            <a:xfrm>
              <a:off x="602832" y="1612370"/>
              <a:ext cx="2124226" cy="67733"/>
            </a:xfrm>
            <a:custGeom>
              <a:avLst/>
              <a:gdLst/>
              <a:ahLst/>
              <a:cxnLst/>
              <a:rect l="l" t="t" r="r" b="b"/>
              <a:pathLst>
                <a:path w="27661" h="882" extrusionOk="0">
                  <a:moveTo>
                    <a:pt x="456" y="0"/>
                  </a:moveTo>
                  <a:cubicBezTo>
                    <a:pt x="213" y="0"/>
                    <a:pt x="0" y="183"/>
                    <a:pt x="31" y="456"/>
                  </a:cubicBezTo>
                  <a:cubicBezTo>
                    <a:pt x="31" y="669"/>
                    <a:pt x="213" y="882"/>
                    <a:pt x="456" y="882"/>
                  </a:cubicBezTo>
                  <a:lnTo>
                    <a:pt x="27235" y="882"/>
                  </a:lnTo>
                  <a:cubicBezTo>
                    <a:pt x="27448" y="882"/>
                    <a:pt x="27660" y="669"/>
                    <a:pt x="27660" y="456"/>
                  </a:cubicBezTo>
                  <a:cubicBezTo>
                    <a:pt x="27660" y="183"/>
                    <a:pt x="27478" y="0"/>
                    <a:pt x="2723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98" name="Google Shape;1298;p28"/>
          <p:cNvSpPr txBox="1"/>
          <p:nvPr/>
        </p:nvSpPr>
        <p:spPr>
          <a:xfrm>
            <a:off x="548413" y="1684513"/>
            <a:ext cx="3268925" cy="917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lang="en-US" sz="16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en-US" sz="1600" b="1" dirty="0" err="1">
                <a:latin typeface="Poppins" panose="00000500000000000000" pitchFamily="2" charset="0"/>
                <a:cs typeface="Poppins" panose="00000500000000000000" pitchFamily="2" charset="0"/>
              </a:rPr>
              <a:t>Alokasi</a:t>
            </a:r>
            <a:r>
              <a:rPr 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600" b="1" dirty="0" err="1">
                <a:latin typeface="Poppins" panose="00000500000000000000" pitchFamily="2" charset="0"/>
                <a:cs typeface="Poppins" panose="00000500000000000000" pitchFamily="2" charset="0"/>
              </a:rPr>
              <a:t>Spesifik</a:t>
            </a:r>
            <a:r>
              <a:rPr 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 Gender (Perempuan dan </a:t>
            </a:r>
            <a:r>
              <a:rPr lang="en-US" sz="1600" b="1" dirty="0" err="1">
                <a:latin typeface="Poppins" panose="00000500000000000000" pitchFamily="2" charset="0"/>
                <a:cs typeface="Poppins" panose="00000500000000000000" pitchFamily="2" charset="0"/>
              </a:rPr>
              <a:t>Laki-Laki</a:t>
            </a:r>
            <a:r>
              <a:rPr 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 b="1" dirty="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300" name="Google Shape;1300;p28"/>
          <p:cNvGrpSpPr/>
          <p:nvPr/>
        </p:nvGrpSpPr>
        <p:grpSpPr>
          <a:xfrm>
            <a:off x="602833" y="5989471"/>
            <a:ext cx="2740430" cy="90311"/>
            <a:chOff x="602832" y="4396850"/>
            <a:chExt cx="2740430" cy="67733"/>
          </a:xfrm>
        </p:grpSpPr>
        <p:sp>
          <p:nvSpPr>
            <p:cNvPr id="1301" name="Google Shape;1301;p28"/>
            <p:cNvSpPr/>
            <p:nvPr/>
          </p:nvSpPr>
          <p:spPr>
            <a:xfrm>
              <a:off x="602832" y="4396850"/>
              <a:ext cx="2740430" cy="67733"/>
            </a:xfrm>
            <a:custGeom>
              <a:avLst/>
              <a:gdLst/>
              <a:ahLst/>
              <a:cxnLst/>
              <a:rect l="l" t="t" r="r" b="b"/>
              <a:pathLst>
                <a:path w="35685" h="882" extrusionOk="0">
                  <a:moveTo>
                    <a:pt x="456" y="0"/>
                  </a:moveTo>
                  <a:cubicBezTo>
                    <a:pt x="213" y="0"/>
                    <a:pt x="31" y="182"/>
                    <a:pt x="31" y="426"/>
                  </a:cubicBezTo>
                  <a:cubicBezTo>
                    <a:pt x="0" y="699"/>
                    <a:pt x="213" y="882"/>
                    <a:pt x="456" y="882"/>
                  </a:cubicBezTo>
                  <a:lnTo>
                    <a:pt x="35259" y="882"/>
                  </a:lnTo>
                  <a:cubicBezTo>
                    <a:pt x="35503" y="882"/>
                    <a:pt x="35685" y="699"/>
                    <a:pt x="35685" y="426"/>
                  </a:cubicBezTo>
                  <a:cubicBezTo>
                    <a:pt x="35685" y="182"/>
                    <a:pt x="35503" y="0"/>
                    <a:pt x="35259" y="0"/>
                  </a:cubicBez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1302;p28"/>
            <p:cNvSpPr/>
            <p:nvPr/>
          </p:nvSpPr>
          <p:spPr>
            <a:xfrm>
              <a:off x="602832" y="4396860"/>
              <a:ext cx="1581785" cy="67713"/>
            </a:xfrm>
            <a:custGeom>
              <a:avLst/>
              <a:gdLst/>
              <a:ahLst/>
              <a:cxnLst/>
              <a:rect l="l" t="t" r="r" b="b"/>
              <a:pathLst>
                <a:path w="20336" h="882" extrusionOk="0">
                  <a:moveTo>
                    <a:pt x="456" y="0"/>
                  </a:moveTo>
                  <a:cubicBezTo>
                    <a:pt x="213" y="0"/>
                    <a:pt x="31" y="182"/>
                    <a:pt x="31" y="426"/>
                  </a:cubicBezTo>
                  <a:cubicBezTo>
                    <a:pt x="0" y="699"/>
                    <a:pt x="213" y="882"/>
                    <a:pt x="456" y="882"/>
                  </a:cubicBezTo>
                  <a:lnTo>
                    <a:pt x="19910" y="882"/>
                  </a:lnTo>
                  <a:cubicBezTo>
                    <a:pt x="20153" y="882"/>
                    <a:pt x="20335" y="699"/>
                    <a:pt x="20335" y="426"/>
                  </a:cubicBezTo>
                  <a:cubicBezTo>
                    <a:pt x="20335" y="182"/>
                    <a:pt x="20153" y="0"/>
                    <a:pt x="1991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04" name="Google Shape;1304;p28"/>
          <p:cNvSpPr txBox="1"/>
          <p:nvPr/>
        </p:nvSpPr>
        <p:spPr>
          <a:xfrm>
            <a:off x="587302" y="4455534"/>
            <a:ext cx="3268925" cy="1556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 b="1" dirty="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Alokasi Secara Umum yang dapat diarahkan untuk memperkuat  pelembagaan PUG</a:t>
            </a:r>
            <a:endParaRPr sz="1700" b="1" dirty="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307" name="Google Shape;1307;p28"/>
          <p:cNvGrpSpPr/>
          <p:nvPr/>
        </p:nvGrpSpPr>
        <p:grpSpPr>
          <a:xfrm>
            <a:off x="602827" y="4134166"/>
            <a:ext cx="2742665" cy="93841"/>
            <a:chOff x="602824" y="3005371"/>
            <a:chExt cx="2742665" cy="70381"/>
          </a:xfrm>
        </p:grpSpPr>
        <p:sp>
          <p:nvSpPr>
            <p:cNvPr id="1308" name="Google Shape;1308;p28"/>
            <p:cNvSpPr/>
            <p:nvPr/>
          </p:nvSpPr>
          <p:spPr>
            <a:xfrm>
              <a:off x="602832" y="3005371"/>
              <a:ext cx="2742657" cy="70344"/>
            </a:xfrm>
            <a:custGeom>
              <a:avLst/>
              <a:gdLst/>
              <a:ahLst/>
              <a:cxnLst/>
              <a:rect l="l" t="t" r="r" b="b"/>
              <a:pathLst>
                <a:path w="35714" h="916" extrusionOk="0">
                  <a:moveTo>
                    <a:pt x="408" y="1"/>
                  </a:moveTo>
                  <a:cubicBezTo>
                    <a:pt x="185" y="1"/>
                    <a:pt x="0" y="203"/>
                    <a:pt x="29" y="459"/>
                  </a:cubicBezTo>
                  <a:cubicBezTo>
                    <a:pt x="29" y="703"/>
                    <a:pt x="211" y="915"/>
                    <a:pt x="454" y="915"/>
                  </a:cubicBezTo>
                  <a:lnTo>
                    <a:pt x="35257" y="915"/>
                  </a:lnTo>
                  <a:cubicBezTo>
                    <a:pt x="35501" y="915"/>
                    <a:pt x="35713" y="703"/>
                    <a:pt x="35683" y="429"/>
                  </a:cubicBezTo>
                  <a:cubicBezTo>
                    <a:pt x="35683" y="186"/>
                    <a:pt x="35501" y="3"/>
                    <a:pt x="35257" y="3"/>
                  </a:cubicBezTo>
                  <a:lnTo>
                    <a:pt x="454" y="3"/>
                  </a:lnTo>
                  <a:cubicBezTo>
                    <a:pt x="439" y="2"/>
                    <a:pt x="423" y="1"/>
                    <a:pt x="408" y="1"/>
                  </a:cubicBez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1309;p28"/>
            <p:cNvSpPr/>
            <p:nvPr/>
          </p:nvSpPr>
          <p:spPr>
            <a:xfrm>
              <a:off x="602824" y="3005401"/>
              <a:ext cx="1264066" cy="70351"/>
            </a:xfrm>
            <a:custGeom>
              <a:avLst/>
              <a:gdLst/>
              <a:ahLst/>
              <a:cxnLst/>
              <a:rect l="l" t="t" r="r" b="b"/>
              <a:pathLst>
                <a:path w="12826" h="916" extrusionOk="0">
                  <a:moveTo>
                    <a:pt x="12416" y="1"/>
                  </a:moveTo>
                  <a:cubicBezTo>
                    <a:pt x="12401" y="1"/>
                    <a:pt x="12385" y="2"/>
                    <a:pt x="12369" y="3"/>
                  </a:cubicBezTo>
                  <a:lnTo>
                    <a:pt x="454" y="3"/>
                  </a:lnTo>
                  <a:cubicBezTo>
                    <a:pt x="439" y="2"/>
                    <a:pt x="423" y="1"/>
                    <a:pt x="408" y="1"/>
                  </a:cubicBezTo>
                  <a:cubicBezTo>
                    <a:pt x="185" y="1"/>
                    <a:pt x="0" y="203"/>
                    <a:pt x="29" y="459"/>
                  </a:cubicBezTo>
                  <a:cubicBezTo>
                    <a:pt x="29" y="703"/>
                    <a:pt x="211" y="915"/>
                    <a:pt x="454" y="915"/>
                  </a:cubicBezTo>
                  <a:lnTo>
                    <a:pt x="12369" y="915"/>
                  </a:lnTo>
                  <a:cubicBezTo>
                    <a:pt x="12613" y="915"/>
                    <a:pt x="12825" y="703"/>
                    <a:pt x="12825" y="429"/>
                  </a:cubicBezTo>
                  <a:cubicBezTo>
                    <a:pt x="12825" y="201"/>
                    <a:pt x="12639" y="1"/>
                    <a:pt x="1241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1" name="Google Shape;1311;p28"/>
          <p:cNvSpPr txBox="1"/>
          <p:nvPr/>
        </p:nvSpPr>
        <p:spPr>
          <a:xfrm>
            <a:off x="671541" y="2871872"/>
            <a:ext cx="2366416" cy="1236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 b="1" dirty="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Alokasi untuk mengurangi Kesenjangan</a:t>
            </a:r>
            <a:endParaRPr sz="1700" b="1" dirty="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313" name="Google Shape;1313;p28"/>
          <p:cNvGrpSpPr/>
          <p:nvPr/>
        </p:nvGrpSpPr>
        <p:grpSpPr>
          <a:xfrm>
            <a:off x="5129800" y="1397042"/>
            <a:ext cx="3632810" cy="4769407"/>
            <a:chOff x="5129798" y="1038253"/>
            <a:chExt cx="3632810" cy="3577055"/>
          </a:xfrm>
        </p:grpSpPr>
        <p:grpSp>
          <p:nvGrpSpPr>
            <p:cNvPr id="1314" name="Google Shape;1314;p28"/>
            <p:cNvGrpSpPr/>
            <p:nvPr/>
          </p:nvGrpSpPr>
          <p:grpSpPr>
            <a:xfrm>
              <a:off x="6170806" y="1038253"/>
              <a:ext cx="1407079" cy="3577055"/>
              <a:chOff x="6316862" y="1038253"/>
              <a:chExt cx="1407079" cy="3577055"/>
            </a:xfrm>
          </p:grpSpPr>
          <p:sp>
            <p:nvSpPr>
              <p:cNvPr id="1315" name="Google Shape;1315;p28"/>
              <p:cNvSpPr/>
              <p:nvPr/>
            </p:nvSpPr>
            <p:spPr>
              <a:xfrm>
                <a:off x="6463322" y="1126275"/>
                <a:ext cx="1226720" cy="3459268"/>
              </a:xfrm>
              <a:custGeom>
                <a:avLst/>
                <a:gdLst/>
                <a:ahLst/>
                <a:cxnLst/>
                <a:rect l="l" t="t" r="r" b="b"/>
                <a:pathLst>
                  <a:path w="18745" h="54391" extrusionOk="0">
                    <a:moveTo>
                      <a:pt x="10083" y="1"/>
                    </a:moveTo>
                    <a:cubicBezTo>
                      <a:pt x="7374" y="1"/>
                      <a:pt x="5037" y="3020"/>
                      <a:pt x="5801" y="5648"/>
                    </a:cubicBezTo>
                    <a:cubicBezTo>
                      <a:pt x="6080" y="6579"/>
                      <a:pt x="6639" y="7448"/>
                      <a:pt x="6515" y="8409"/>
                    </a:cubicBezTo>
                    <a:cubicBezTo>
                      <a:pt x="6205" y="10736"/>
                      <a:pt x="2327" y="10984"/>
                      <a:pt x="1738" y="13248"/>
                    </a:cubicBezTo>
                    <a:cubicBezTo>
                      <a:pt x="1117" y="15792"/>
                      <a:pt x="5150" y="18118"/>
                      <a:pt x="3878" y="20383"/>
                    </a:cubicBezTo>
                    <a:cubicBezTo>
                      <a:pt x="3537" y="21003"/>
                      <a:pt x="2885" y="21344"/>
                      <a:pt x="2296" y="21747"/>
                    </a:cubicBezTo>
                    <a:cubicBezTo>
                      <a:pt x="1335" y="22399"/>
                      <a:pt x="466" y="23360"/>
                      <a:pt x="528" y="24508"/>
                    </a:cubicBezTo>
                    <a:cubicBezTo>
                      <a:pt x="714" y="26866"/>
                      <a:pt x="4561" y="27486"/>
                      <a:pt x="4809" y="29812"/>
                    </a:cubicBezTo>
                    <a:cubicBezTo>
                      <a:pt x="5088" y="32480"/>
                      <a:pt x="559" y="33380"/>
                      <a:pt x="280" y="36016"/>
                    </a:cubicBezTo>
                    <a:cubicBezTo>
                      <a:pt x="1" y="38870"/>
                      <a:pt x="4747" y="40080"/>
                      <a:pt x="4747" y="42965"/>
                    </a:cubicBezTo>
                    <a:cubicBezTo>
                      <a:pt x="4747" y="44981"/>
                      <a:pt x="2265" y="46315"/>
                      <a:pt x="2048" y="48331"/>
                    </a:cubicBezTo>
                    <a:cubicBezTo>
                      <a:pt x="1924" y="49572"/>
                      <a:pt x="2699" y="50719"/>
                      <a:pt x="3599" y="51588"/>
                    </a:cubicBezTo>
                    <a:cubicBezTo>
                      <a:pt x="4871" y="52798"/>
                      <a:pt x="6484" y="53635"/>
                      <a:pt x="8221" y="54038"/>
                    </a:cubicBezTo>
                    <a:lnTo>
                      <a:pt x="8159" y="53604"/>
                    </a:lnTo>
                    <a:lnTo>
                      <a:pt x="8159" y="53604"/>
                    </a:lnTo>
                    <a:cubicBezTo>
                      <a:pt x="9136" y="54149"/>
                      <a:pt x="10126" y="54390"/>
                      <a:pt x="11072" y="54390"/>
                    </a:cubicBezTo>
                    <a:cubicBezTo>
                      <a:pt x="15355" y="54390"/>
                      <a:pt x="18745" y="49440"/>
                      <a:pt x="15976" y="45198"/>
                    </a:cubicBezTo>
                    <a:cubicBezTo>
                      <a:pt x="14921" y="43647"/>
                      <a:pt x="13060" y="42251"/>
                      <a:pt x="13370" y="40390"/>
                    </a:cubicBezTo>
                    <a:cubicBezTo>
                      <a:pt x="13711" y="38436"/>
                      <a:pt x="16410" y="37319"/>
                      <a:pt x="16286" y="35334"/>
                    </a:cubicBezTo>
                    <a:cubicBezTo>
                      <a:pt x="16162" y="33659"/>
                      <a:pt x="14052" y="32697"/>
                      <a:pt x="13835" y="31022"/>
                    </a:cubicBezTo>
                    <a:cubicBezTo>
                      <a:pt x="13525" y="28541"/>
                      <a:pt x="17465" y="27114"/>
                      <a:pt x="17185" y="24632"/>
                    </a:cubicBezTo>
                    <a:cubicBezTo>
                      <a:pt x="16968" y="22709"/>
                      <a:pt x="14208" y="21592"/>
                      <a:pt x="14332" y="19700"/>
                    </a:cubicBezTo>
                    <a:cubicBezTo>
                      <a:pt x="14425" y="17777"/>
                      <a:pt x="17185" y="17032"/>
                      <a:pt x="17589" y="15140"/>
                    </a:cubicBezTo>
                    <a:cubicBezTo>
                      <a:pt x="18116" y="12411"/>
                      <a:pt x="13277" y="11077"/>
                      <a:pt x="13432" y="8285"/>
                    </a:cubicBezTo>
                    <a:cubicBezTo>
                      <a:pt x="13463" y="7448"/>
                      <a:pt x="13959" y="6703"/>
                      <a:pt x="14239" y="5897"/>
                    </a:cubicBezTo>
                    <a:cubicBezTo>
                      <a:pt x="15169" y="3291"/>
                      <a:pt x="12967" y="96"/>
                      <a:pt x="10206" y="3"/>
                    </a:cubicBezTo>
                    <a:cubicBezTo>
                      <a:pt x="10165" y="2"/>
                      <a:pt x="10124" y="1"/>
                      <a:pt x="10083" y="1"/>
                    </a:cubicBezTo>
                    <a:close/>
                  </a:path>
                </a:pathLst>
              </a:custGeom>
              <a:solidFill>
                <a:srgbClr val="B670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316" name="Google Shape;1316;p28"/>
              <p:cNvGrpSpPr/>
              <p:nvPr/>
            </p:nvGrpSpPr>
            <p:grpSpPr>
              <a:xfrm>
                <a:off x="6316862" y="1038253"/>
                <a:ext cx="1407079" cy="3577055"/>
                <a:chOff x="6316862" y="1038253"/>
                <a:chExt cx="1407079" cy="3577055"/>
              </a:xfrm>
            </p:grpSpPr>
            <p:sp>
              <p:nvSpPr>
                <p:cNvPr id="1317" name="Google Shape;1317;p28"/>
                <p:cNvSpPr/>
                <p:nvPr/>
              </p:nvSpPr>
              <p:spPr>
                <a:xfrm>
                  <a:off x="6863241" y="1038253"/>
                  <a:ext cx="295080" cy="35770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09" h="56243" extrusionOk="0">
                      <a:moveTo>
                        <a:pt x="4067" y="1"/>
                      </a:moveTo>
                      <a:cubicBezTo>
                        <a:pt x="3756" y="1"/>
                        <a:pt x="3372" y="164"/>
                        <a:pt x="3320" y="425"/>
                      </a:cubicBezTo>
                      <a:cubicBezTo>
                        <a:pt x="2854" y="2721"/>
                        <a:pt x="2544" y="5078"/>
                        <a:pt x="2389" y="7405"/>
                      </a:cubicBezTo>
                      <a:cubicBezTo>
                        <a:pt x="2265" y="9700"/>
                        <a:pt x="2637" y="11933"/>
                        <a:pt x="2668" y="14198"/>
                      </a:cubicBezTo>
                      <a:cubicBezTo>
                        <a:pt x="2699" y="18913"/>
                        <a:pt x="1707" y="23628"/>
                        <a:pt x="1055" y="28281"/>
                      </a:cubicBezTo>
                      <a:cubicBezTo>
                        <a:pt x="466" y="32685"/>
                        <a:pt x="0" y="37152"/>
                        <a:pt x="342" y="41588"/>
                      </a:cubicBezTo>
                      <a:cubicBezTo>
                        <a:pt x="714" y="46396"/>
                        <a:pt x="2575" y="51018"/>
                        <a:pt x="2327" y="55888"/>
                      </a:cubicBezTo>
                      <a:cubicBezTo>
                        <a:pt x="2327" y="56135"/>
                        <a:pt x="2545" y="56242"/>
                        <a:pt x="2792" y="56242"/>
                      </a:cubicBezTo>
                      <a:cubicBezTo>
                        <a:pt x="3102" y="56242"/>
                        <a:pt x="3457" y="56071"/>
                        <a:pt x="3475" y="55795"/>
                      </a:cubicBezTo>
                      <a:lnTo>
                        <a:pt x="3475" y="55826"/>
                      </a:lnTo>
                      <a:cubicBezTo>
                        <a:pt x="3661" y="51483"/>
                        <a:pt x="2203" y="47388"/>
                        <a:pt x="1645" y="43139"/>
                      </a:cubicBezTo>
                      <a:cubicBezTo>
                        <a:pt x="993" y="38176"/>
                        <a:pt x="1520" y="33151"/>
                        <a:pt x="2203" y="28219"/>
                      </a:cubicBezTo>
                      <a:cubicBezTo>
                        <a:pt x="2823" y="23659"/>
                        <a:pt x="3754" y="19068"/>
                        <a:pt x="3785" y="14477"/>
                      </a:cubicBezTo>
                      <a:cubicBezTo>
                        <a:pt x="3785" y="12213"/>
                        <a:pt x="3444" y="9979"/>
                        <a:pt x="3506" y="7715"/>
                      </a:cubicBezTo>
                      <a:cubicBezTo>
                        <a:pt x="3630" y="5233"/>
                        <a:pt x="3940" y="2752"/>
                        <a:pt x="4467" y="332"/>
                      </a:cubicBezTo>
                      <a:cubicBezTo>
                        <a:pt x="4508" y="101"/>
                        <a:pt x="4310" y="1"/>
                        <a:pt x="4067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8" name="Google Shape;1318;p28"/>
                <p:cNvSpPr/>
                <p:nvPr/>
              </p:nvSpPr>
              <p:spPr>
                <a:xfrm>
                  <a:off x="7030381" y="1108722"/>
                  <a:ext cx="318967" cy="3431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74" h="5396" extrusionOk="0">
                      <a:moveTo>
                        <a:pt x="4661" y="1"/>
                      </a:moveTo>
                      <a:cubicBezTo>
                        <a:pt x="4403" y="1"/>
                        <a:pt x="3927" y="96"/>
                        <a:pt x="3805" y="217"/>
                      </a:cubicBezTo>
                      <a:cubicBezTo>
                        <a:pt x="2285" y="1706"/>
                        <a:pt x="1014" y="3443"/>
                        <a:pt x="21" y="5335"/>
                      </a:cubicBezTo>
                      <a:cubicBezTo>
                        <a:pt x="1" y="5375"/>
                        <a:pt x="95" y="5396"/>
                        <a:pt x="236" y="5396"/>
                      </a:cubicBezTo>
                      <a:cubicBezTo>
                        <a:pt x="529" y="5396"/>
                        <a:pt x="1023" y="5306"/>
                        <a:pt x="1107" y="5118"/>
                      </a:cubicBezTo>
                      <a:lnTo>
                        <a:pt x="1107" y="5149"/>
                      </a:lnTo>
                      <a:cubicBezTo>
                        <a:pt x="2068" y="3288"/>
                        <a:pt x="3340" y="1582"/>
                        <a:pt x="4798" y="93"/>
                      </a:cubicBezTo>
                      <a:cubicBezTo>
                        <a:pt x="4874" y="28"/>
                        <a:pt x="4799" y="1"/>
                        <a:pt x="4661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9" name="Google Shape;1319;p28"/>
                <p:cNvSpPr/>
                <p:nvPr/>
              </p:nvSpPr>
              <p:spPr>
                <a:xfrm>
                  <a:off x="7052043" y="1253857"/>
                  <a:ext cx="413531" cy="4324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19" h="6799" extrusionOk="0">
                      <a:moveTo>
                        <a:pt x="5704" y="1"/>
                      </a:moveTo>
                      <a:cubicBezTo>
                        <a:pt x="5484" y="1"/>
                        <a:pt x="5241" y="58"/>
                        <a:pt x="5118" y="168"/>
                      </a:cubicBezTo>
                      <a:cubicBezTo>
                        <a:pt x="3164" y="2029"/>
                        <a:pt x="1706" y="4294"/>
                        <a:pt x="155" y="6465"/>
                      </a:cubicBezTo>
                      <a:cubicBezTo>
                        <a:pt x="0" y="6698"/>
                        <a:pt x="210" y="6799"/>
                        <a:pt x="485" y="6799"/>
                      </a:cubicBezTo>
                      <a:cubicBezTo>
                        <a:pt x="760" y="6799"/>
                        <a:pt x="1101" y="6698"/>
                        <a:pt x="1210" y="6527"/>
                      </a:cubicBezTo>
                      <a:cubicBezTo>
                        <a:pt x="2730" y="4418"/>
                        <a:pt x="4157" y="2216"/>
                        <a:pt x="6018" y="416"/>
                      </a:cubicBezTo>
                      <a:cubicBezTo>
                        <a:pt x="6318" y="135"/>
                        <a:pt x="6039" y="1"/>
                        <a:pt x="5704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0" name="Google Shape;1320;p28"/>
                <p:cNvSpPr/>
                <p:nvPr/>
              </p:nvSpPr>
              <p:spPr>
                <a:xfrm>
                  <a:off x="7054726" y="1647096"/>
                  <a:ext cx="368114" cy="3653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25" h="5745" extrusionOk="0">
                      <a:moveTo>
                        <a:pt x="5408" y="1"/>
                      </a:moveTo>
                      <a:cubicBezTo>
                        <a:pt x="5130" y="1"/>
                        <a:pt x="4646" y="61"/>
                        <a:pt x="4519" y="251"/>
                      </a:cubicBezTo>
                      <a:lnTo>
                        <a:pt x="21" y="5711"/>
                      </a:lnTo>
                      <a:cubicBezTo>
                        <a:pt x="1" y="5731"/>
                        <a:pt x="94" y="5745"/>
                        <a:pt x="234" y="5745"/>
                      </a:cubicBezTo>
                      <a:cubicBezTo>
                        <a:pt x="514" y="5745"/>
                        <a:pt x="983" y="5690"/>
                        <a:pt x="1107" y="5524"/>
                      </a:cubicBezTo>
                      <a:lnTo>
                        <a:pt x="5605" y="34"/>
                      </a:lnTo>
                      <a:cubicBezTo>
                        <a:pt x="5625" y="14"/>
                        <a:pt x="5539" y="1"/>
                        <a:pt x="5408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1" name="Google Shape;1321;p28"/>
                <p:cNvSpPr/>
                <p:nvPr/>
              </p:nvSpPr>
              <p:spPr>
                <a:xfrm>
                  <a:off x="7032737" y="1856531"/>
                  <a:ext cx="493044" cy="4385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34" h="6896" extrusionOk="0">
                      <a:moveTo>
                        <a:pt x="7190" y="0"/>
                      </a:moveTo>
                      <a:cubicBezTo>
                        <a:pt x="6904" y="0"/>
                        <a:pt x="6483" y="102"/>
                        <a:pt x="6375" y="246"/>
                      </a:cubicBezTo>
                      <a:cubicBezTo>
                        <a:pt x="5289" y="1642"/>
                        <a:pt x="4266" y="3348"/>
                        <a:pt x="2808" y="4434"/>
                      </a:cubicBezTo>
                      <a:cubicBezTo>
                        <a:pt x="1784" y="5178"/>
                        <a:pt x="730" y="5675"/>
                        <a:pt x="47" y="6791"/>
                      </a:cubicBezTo>
                      <a:cubicBezTo>
                        <a:pt x="1" y="6861"/>
                        <a:pt x="120" y="6896"/>
                        <a:pt x="297" y="6896"/>
                      </a:cubicBezTo>
                      <a:cubicBezTo>
                        <a:pt x="592" y="6896"/>
                        <a:pt x="1047" y="6799"/>
                        <a:pt x="1164" y="6605"/>
                      </a:cubicBezTo>
                      <a:cubicBezTo>
                        <a:pt x="1908" y="5395"/>
                        <a:pt x="3304" y="4930"/>
                        <a:pt x="4328" y="4000"/>
                      </a:cubicBezTo>
                      <a:cubicBezTo>
                        <a:pt x="5507" y="2945"/>
                        <a:pt x="6437" y="1456"/>
                        <a:pt x="7430" y="184"/>
                      </a:cubicBezTo>
                      <a:cubicBezTo>
                        <a:pt x="7534" y="54"/>
                        <a:pt x="7397" y="0"/>
                        <a:pt x="719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2" name="Google Shape;1322;p28"/>
                <p:cNvSpPr/>
                <p:nvPr/>
              </p:nvSpPr>
              <p:spPr>
                <a:xfrm>
                  <a:off x="6970632" y="2030604"/>
                  <a:ext cx="710247" cy="5945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53" h="9349" extrusionOk="0">
                      <a:moveTo>
                        <a:pt x="10195" y="1"/>
                      </a:moveTo>
                      <a:cubicBezTo>
                        <a:pt x="9987" y="1"/>
                        <a:pt x="9767" y="76"/>
                        <a:pt x="9651" y="239"/>
                      </a:cubicBezTo>
                      <a:cubicBezTo>
                        <a:pt x="7200" y="3682"/>
                        <a:pt x="3509" y="5853"/>
                        <a:pt x="407" y="8676"/>
                      </a:cubicBezTo>
                      <a:cubicBezTo>
                        <a:pt x="1" y="9037"/>
                        <a:pt x="366" y="9349"/>
                        <a:pt x="750" y="9349"/>
                      </a:cubicBezTo>
                      <a:cubicBezTo>
                        <a:pt x="894" y="9349"/>
                        <a:pt x="1041" y="9305"/>
                        <a:pt x="1151" y="9203"/>
                      </a:cubicBezTo>
                      <a:lnTo>
                        <a:pt x="1182" y="9172"/>
                      </a:lnTo>
                      <a:cubicBezTo>
                        <a:pt x="4346" y="6319"/>
                        <a:pt x="8100" y="4116"/>
                        <a:pt x="10581" y="580"/>
                      </a:cubicBezTo>
                      <a:cubicBezTo>
                        <a:pt x="10853" y="211"/>
                        <a:pt x="10542" y="1"/>
                        <a:pt x="10195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3" name="Google Shape;1323;p28"/>
                <p:cNvSpPr/>
                <p:nvPr/>
              </p:nvSpPr>
              <p:spPr>
                <a:xfrm>
                  <a:off x="6915203" y="2430839"/>
                  <a:ext cx="620460" cy="4128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481" h="6492" extrusionOk="0">
                      <a:moveTo>
                        <a:pt x="8771" y="1"/>
                      </a:moveTo>
                      <a:cubicBezTo>
                        <a:pt x="8562" y="1"/>
                        <a:pt x="8345" y="49"/>
                        <a:pt x="8233" y="150"/>
                      </a:cubicBezTo>
                      <a:cubicBezTo>
                        <a:pt x="5783" y="2290"/>
                        <a:pt x="3208" y="4213"/>
                        <a:pt x="478" y="5950"/>
                      </a:cubicBezTo>
                      <a:cubicBezTo>
                        <a:pt x="1" y="6246"/>
                        <a:pt x="390" y="6492"/>
                        <a:pt x="791" y="6492"/>
                      </a:cubicBezTo>
                      <a:cubicBezTo>
                        <a:pt x="937" y="6492"/>
                        <a:pt x="1084" y="6459"/>
                        <a:pt x="1192" y="6385"/>
                      </a:cubicBezTo>
                      <a:lnTo>
                        <a:pt x="1192" y="6416"/>
                      </a:lnTo>
                      <a:cubicBezTo>
                        <a:pt x="3983" y="4616"/>
                        <a:pt x="6651" y="2631"/>
                        <a:pt x="9164" y="429"/>
                      </a:cubicBezTo>
                      <a:cubicBezTo>
                        <a:pt x="9481" y="151"/>
                        <a:pt x="9140" y="1"/>
                        <a:pt x="8771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4" name="Google Shape;1324;p28"/>
                <p:cNvSpPr/>
                <p:nvPr/>
              </p:nvSpPr>
              <p:spPr>
                <a:xfrm>
                  <a:off x="6889222" y="2515045"/>
                  <a:ext cx="834719" cy="7287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55" h="11459" extrusionOk="0">
                      <a:moveTo>
                        <a:pt x="12147" y="1"/>
                      </a:moveTo>
                      <a:cubicBezTo>
                        <a:pt x="11922" y="1"/>
                        <a:pt x="11671" y="66"/>
                        <a:pt x="11546" y="191"/>
                      </a:cubicBezTo>
                      <a:cubicBezTo>
                        <a:pt x="9592" y="2207"/>
                        <a:pt x="7637" y="4192"/>
                        <a:pt x="5559" y="6053"/>
                      </a:cubicBezTo>
                      <a:cubicBezTo>
                        <a:pt x="3729" y="7697"/>
                        <a:pt x="1620" y="9124"/>
                        <a:pt x="162" y="11109"/>
                      </a:cubicBezTo>
                      <a:cubicBezTo>
                        <a:pt x="1" y="11351"/>
                        <a:pt x="224" y="11459"/>
                        <a:pt x="512" y="11459"/>
                      </a:cubicBezTo>
                      <a:cubicBezTo>
                        <a:pt x="777" y="11459"/>
                        <a:pt x="1097" y="11366"/>
                        <a:pt x="1216" y="11202"/>
                      </a:cubicBezTo>
                      <a:cubicBezTo>
                        <a:pt x="2736" y="9093"/>
                        <a:pt x="5094" y="7573"/>
                        <a:pt x="6986" y="5836"/>
                      </a:cubicBezTo>
                      <a:cubicBezTo>
                        <a:pt x="8878" y="4099"/>
                        <a:pt x="10708" y="2300"/>
                        <a:pt x="12477" y="439"/>
                      </a:cubicBezTo>
                      <a:cubicBezTo>
                        <a:pt x="12754" y="142"/>
                        <a:pt x="12479" y="1"/>
                        <a:pt x="12147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5" name="Google Shape;1325;p28"/>
                <p:cNvSpPr/>
                <p:nvPr/>
              </p:nvSpPr>
              <p:spPr>
                <a:xfrm>
                  <a:off x="6862063" y="3092978"/>
                  <a:ext cx="619610" cy="4276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468" h="6724" extrusionOk="0">
                      <a:moveTo>
                        <a:pt x="9068" y="1"/>
                      </a:moveTo>
                      <a:cubicBezTo>
                        <a:pt x="8789" y="1"/>
                        <a:pt x="8403" y="89"/>
                        <a:pt x="8270" y="223"/>
                      </a:cubicBezTo>
                      <a:cubicBezTo>
                        <a:pt x="6967" y="1681"/>
                        <a:pt x="5478" y="2922"/>
                        <a:pt x="3834" y="3977"/>
                      </a:cubicBezTo>
                      <a:cubicBezTo>
                        <a:pt x="2624" y="4752"/>
                        <a:pt x="1290" y="5310"/>
                        <a:pt x="236" y="6365"/>
                      </a:cubicBezTo>
                      <a:cubicBezTo>
                        <a:pt x="0" y="6617"/>
                        <a:pt x="212" y="6724"/>
                        <a:pt x="494" y="6724"/>
                      </a:cubicBezTo>
                      <a:cubicBezTo>
                        <a:pt x="733" y="6724"/>
                        <a:pt x="1022" y="6648"/>
                        <a:pt x="1135" y="6520"/>
                      </a:cubicBezTo>
                      <a:cubicBezTo>
                        <a:pt x="2376" y="5279"/>
                        <a:pt x="4113" y="4597"/>
                        <a:pt x="5540" y="3604"/>
                      </a:cubicBezTo>
                      <a:cubicBezTo>
                        <a:pt x="6936" y="2612"/>
                        <a:pt x="8177" y="1495"/>
                        <a:pt x="9324" y="223"/>
                      </a:cubicBezTo>
                      <a:cubicBezTo>
                        <a:pt x="9467" y="66"/>
                        <a:pt x="9307" y="1"/>
                        <a:pt x="9068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6" name="Google Shape;1326;p28"/>
                <p:cNvSpPr/>
                <p:nvPr/>
              </p:nvSpPr>
              <p:spPr>
                <a:xfrm>
                  <a:off x="6898449" y="3237859"/>
                  <a:ext cx="691727" cy="5379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570" h="8459" extrusionOk="0">
                      <a:moveTo>
                        <a:pt x="10024" y="0"/>
                      </a:moveTo>
                      <a:cubicBezTo>
                        <a:pt x="9787" y="0"/>
                        <a:pt x="9510" y="54"/>
                        <a:pt x="9389" y="148"/>
                      </a:cubicBezTo>
                      <a:cubicBezTo>
                        <a:pt x="7714" y="1450"/>
                        <a:pt x="6163" y="2939"/>
                        <a:pt x="4767" y="4552"/>
                      </a:cubicBezTo>
                      <a:cubicBezTo>
                        <a:pt x="3402" y="6072"/>
                        <a:pt x="1386" y="6631"/>
                        <a:pt x="145" y="8213"/>
                      </a:cubicBezTo>
                      <a:cubicBezTo>
                        <a:pt x="1" y="8386"/>
                        <a:pt x="165" y="8458"/>
                        <a:pt x="404" y="8458"/>
                      </a:cubicBezTo>
                      <a:cubicBezTo>
                        <a:pt x="678" y="8458"/>
                        <a:pt x="1052" y="8362"/>
                        <a:pt x="1169" y="8213"/>
                      </a:cubicBezTo>
                      <a:cubicBezTo>
                        <a:pt x="2285" y="6817"/>
                        <a:pt x="4208" y="6289"/>
                        <a:pt x="5449" y="4956"/>
                      </a:cubicBezTo>
                      <a:cubicBezTo>
                        <a:pt x="7000" y="3312"/>
                        <a:pt x="8458" y="1667"/>
                        <a:pt x="10288" y="303"/>
                      </a:cubicBezTo>
                      <a:cubicBezTo>
                        <a:pt x="10570" y="92"/>
                        <a:pt x="10333" y="0"/>
                        <a:pt x="10024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7" name="Google Shape;1327;p28"/>
                <p:cNvSpPr/>
                <p:nvPr/>
              </p:nvSpPr>
              <p:spPr>
                <a:xfrm>
                  <a:off x="6959115" y="3677526"/>
                  <a:ext cx="548735" cy="4722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85" h="7425" extrusionOk="0">
                      <a:moveTo>
                        <a:pt x="8083" y="1"/>
                      </a:moveTo>
                      <a:cubicBezTo>
                        <a:pt x="7787" y="1"/>
                        <a:pt x="7337" y="102"/>
                        <a:pt x="7221" y="276"/>
                      </a:cubicBezTo>
                      <a:cubicBezTo>
                        <a:pt x="5422" y="3223"/>
                        <a:pt x="955" y="3595"/>
                        <a:pt x="24" y="7255"/>
                      </a:cubicBezTo>
                      <a:cubicBezTo>
                        <a:pt x="1" y="7374"/>
                        <a:pt x="149" y="7424"/>
                        <a:pt x="345" y="7424"/>
                      </a:cubicBezTo>
                      <a:cubicBezTo>
                        <a:pt x="662" y="7424"/>
                        <a:pt x="1103" y="7292"/>
                        <a:pt x="1141" y="7100"/>
                      </a:cubicBezTo>
                      <a:cubicBezTo>
                        <a:pt x="2041" y="3564"/>
                        <a:pt x="6538" y="3037"/>
                        <a:pt x="8338" y="121"/>
                      </a:cubicBezTo>
                      <a:cubicBezTo>
                        <a:pt x="8385" y="39"/>
                        <a:pt x="8263" y="1"/>
                        <a:pt x="8083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8" name="Google Shape;1328;p28"/>
                <p:cNvSpPr/>
                <p:nvPr/>
              </p:nvSpPr>
              <p:spPr>
                <a:xfrm>
                  <a:off x="6998118" y="3834872"/>
                  <a:ext cx="522297" cy="4551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81" h="7157" extrusionOk="0">
                      <a:moveTo>
                        <a:pt x="7543" y="0"/>
                      </a:moveTo>
                      <a:cubicBezTo>
                        <a:pt x="7298" y="0"/>
                        <a:pt x="6979" y="69"/>
                        <a:pt x="6873" y="159"/>
                      </a:cubicBezTo>
                      <a:cubicBezTo>
                        <a:pt x="4423" y="2207"/>
                        <a:pt x="1538" y="4130"/>
                        <a:pt x="49" y="7015"/>
                      </a:cubicBezTo>
                      <a:cubicBezTo>
                        <a:pt x="0" y="7112"/>
                        <a:pt x="137" y="7157"/>
                        <a:pt x="331" y="7157"/>
                      </a:cubicBezTo>
                      <a:cubicBezTo>
                        <a:pt x="632" y="7157"/>
                        <a:pt x="1071" y="7048"/>
                        <a:pt x="1165" y="6860"/>
                      </a:cubicBezTo>
                      <a:cubicBezTo>
                        <a:pt x="2592" y="4099"/>
                        <a:pt x="5384" y="2238"/>
                        <a:pt x="7742" y="283"/>
                      </a:cubicBezTo>
                      <a:cubicBezTo>
                        <a:pt x="7980" y="76"/>
                        <a:pt x="7802" y="0"/>
                        <a:pt x="7543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9" name="Google Shape;1329;p28"/>
                <p:cNvSpPr/>
                <p:nvPr/>
              </p:nvSpPr>
              <p:spPr>
                <a:xfrm>
                  <a:off x="7021743" y="4029552"/>
                  <a:ext cx="660773" cy="4785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97" h="7525" extrusionOk="0">
                      <a:moveTo>
                        <a:pt x="9477" y="0"/>
                      </a:moveTo>
                      <a:cubicBezTo>
                        <a:pt x="9249" y="0"/>
                        <a:pt x="8994" y="57"/>
                        <a:pt x="8870" y="169"/>
                      </a:cubicBezTo>
                      <a:cubicBezTo>
                        <a:pt x="6171" y="2496"/>
                        <a:pt x="1952" y="3923"/>
                        <a:pt x="122" y="7180"/>
                      </a:cubicBezTo>
                      <a:cubicBezTo>
                        <a:pt x="0" y="7423"/>
                        <a:pt x="207" y="7525"/>
                        <a:pt x="472" y="7525"/>
                      </a:cubicBezTo>
                      <a:cubicBezTo>
                        <a:pt x="746" y="7525"/>
                        <a:pt x="1082" y="7415"/>
                        <a:pt x="1177" y="7242"/>
                      </a:cubicBezTo>
                      <a:cubicBezTo>
                        <a:pt x="2945" y="4078"/>
                        <a:pt x="7132" y="2682"/>
                        <a:pt x="9800" y="386"/>
                      </a:cubicBezTo>
                      <a:cubicBezTo>
                        <a:pt x="10097" y="127"/>
                        <a:pt x="9817" y="0"/>
                        <a:pt x="9477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30" name="Google Shape;1330;p28"/>
                <p:cNvSpPr/>
                <p:nvPr/>
              </p:nvSpPr>
              <p:spPr>
                <a:xfrm>
                  <a:off x="6711676" y="1122205"/>
                  <a:ext cx="408688" cy="2647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45" h="4162" extrusionOk="0">
                      <a:moveTo>
                        <a:pt x="902" y="1"/>
                      </a:moveTo>
                      <a:cubicBezTo>
                        <a:pt x="492" y="1"/>
                        <a:pt x="0" y="320"/>
                        <a:pt x="269" y="656"/>
                      </a:cubicBezTo>
                      <a:cubicBezTo>
                        <a:pt x="1448" y="2300"/>
                        <a:pt x="3526" y="2766"/>
                        <a:pt x="4984" y="4068"/>
                      </a:cubicBezTo>
                      <a:cubicBezTo>
                        <a:pt x="5069" y="4133"/>
                        <a:pt x="5178" y="4162"/>
                        <a:pt x="5293" y="4162"/>
                      </a:cubicBezTo>
                      <a:cubicBezTo>
                        <a:pt x="5726" y="4162"/>
                        <a:pt x="6245" y="3760"/>
                        <a:pt x="5853" y="3417"/>
                      </a:cubicBezTo>
                      <a:cubicBezTo>
                        <a:pt x="4457" y="2176"/>
                        <a:pt x="2410" y="1711"/>
                        <a:pt x="1293" y="160"/>
                      </a:cubicBezTo>
                      <a:cubicBezTo>
                        <a:pt x="1207" y="48"/>
                        <a:pt x="1061" y="1"/>
                        <a:pt x="902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31" name="Google Shape;1331;p28"/>
                <p:cNvSpPr/>
                <p:nvPr/>
              </p:nvSpPr>
              <p:spPr>
                <a:xfrm>
                  <a:off x="6648590" y="1300285"/>
                  <a:ext cx="461631" cy="3806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54" h="5985" extrusionOk="0">
                      <a:moveTo>
                        <a:pt x="996" y="0"/>
                      </a:moveTo>
                      <a:cubicBezTo>
                        <a:pt x="579" y="0"/>
                        <a:pt x="0" y="315"/>
                        <a:pt x="241" y="555"/>
                      </a:cubicBezTo>
                      <a:lnTo>
                        <a:pt x="5762" y="5890"/>
                      </a:lnTo>
                      <a:cubicBezTo>
                        <a:pt x="5835" y="5956"/>
                        <a:pt x="5950" y="5984"/>
                        <a:pt x="6079" y="5984"/>
                      </a:cubicBezTo>
                      <a:cubicBezTo>
                        <a:pt x="6494" y="5984"/>
                        <a:pt x="7054" y="5693"/>
                        <a:pt x="6817" y="5456"/>
                      </a:cubicBezTo>
                      <a:lnTo>
                        <a:pt x="1295" y="90"/>
                      </a:lnTo>
                      <a:cubicBezTo>
                        <a:pt x="1225" y="27"/>
                        <a:pt x="1117" y="0"/>
                        <a:pt x="996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32" name="Google Shape;1332;p28"/>
                <p:cNvSpPr/>
                <p:nvPr/>
              </p:nvSpPr>
              <p:spPr>
                <a:xfrm>
                  <a:off x="6622020" y="1592145"/>
                  <a:ext cx="492651" cy="3746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28" h="5890" extrusionOk="0">
                      <a:moveTo>
                        <a:pt x="991" y="1"/>
                      </a:moveTo>
                      <a:cubicBezTo>
                        <a:pt x="617" y="1"/>
                        <a:pt x="0" y="308"/>
                        <a:pt x="150" y="433"/>
                      </a:cubicBezTo>
                      <a:lnTo>
                        <a:pt x="6323" y="5830"/>
                      </a:lnTo>
                      <a:cubicBezTo>
                        <a:pt x="6371" y="5872"/>
                        <a:pt x="6447" y="5890"/>
                        <a:pt x="6537" y="5890"/>
                      </a:cubicBezTo>
                      <a:cubicBezTo>
                        <a:pt x="6911" y="5890"/>
                        <a:pt x="7528" y="5583"/>
                        <a:pt x="7378" y="5458"/>
                      </a:cubicBezTo>
                      <a:lnTo>
                        <a:pt x="7378" y="5427"/>
                      </a:lnTo>
                      <a:lnTo>
                        <a:pt x="1205" y="60"/>
                      </a:lnTo>
                      <a:cubicBezTo>
                        <a:pt x="1157" y="19"/>
                        <a:pt x="1081" y="1"/>
                        <a:pt x="991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33" name="Google Shape;1333;p28"/>
                <p:cNvSpPr/>
                <p:nvPr/>
              </p:nvSpPr>
              <p:spPr>
                <a:xfrm>
                  <a:off x="6414633" y="1784790"/>
                  <a:ext cx="696177" cy="5163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638" h="8118" extrusionOk="0">
                      <a:moveTo>
                        <a:pt x="1017" y="1"/>
                      </a:moveTo>
                      <a:cubicBezTo>
                        <a:pt x="606" y="1"/>
                        <a:pt x="0" y="338"/>
                        <a:pt x="248" y="537"/>
                      </a:cubicBezTo>
                      <a:cubicBezTo>
                        <a:pt x="3350" y="2956"/>
                        <a:pt x="6390" y="5438"/>
                        <a:pt x="9337" y="8043"/>
                      </a:cubicBezTo>
                      <a:cubicBezTo>
                        <a:pt x="9402" y="8095"/>
                        <a:pt x="9499" y="8117"/>
                        <a:pt x="9609" y="8117"/>
                      </a:cubicBezTo>
                      <a:cubicBezTo>
                        <a:pt x="10028" y="8117"/>
                        <a:pt x="10637" y="7799"/>
                        <a:pt x="10392" y="7578"/>
                      </a:cubicBezTo>
                      <a:cubicBezTo>
                        <a:pt x="7414" y="5003"/>
                        <a:pt x="4374" y="2491"/>
                        <a:pt x="1272" y="71"/>
                      </a:cubicBezTo>
                      <a:cubicBezTo>
                        <a:pt x="1210" y="22"/>
                        <a:pt x="1119" y="1"/>
                        <a:pt x="1017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34" name="Google Shape;1334;p28"/>
                <p:cNvSpPr/>
                <p:nvPr/>
              </p:nvSpPr>
              <p:spPr>
                <a:xfrm>
                  <a:off x="6425693" y="2182226"/>
                  <a:ext cx="616534" cy="4208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421" h="6617" extrusionOk="0">
                      <a:moveTo>
                        <a:pt x="952" y="0"/>
                      </a:moveTo>
                      <a:cubicBezTo>
                        <a:pt x="585" y="0"/>
                        <a:pt x="0" y="295"/>
                        <a:pt x="48" y="367"/>
                      </a:cubicBezTo>
                      <a:cubicBezTo>
                        <a:pt x="2127" y="3004"/>
                        <a:pt x="5508" y="4710"/>
                        <a:pt x="8237" y="6571"/>
                      </a:cubicBezTo>
                      <a:cubicBezTo>
                        <a:pt x="8280" y="6603"/>
                        <a:pt x="8344" y="6617"/>
                        <a:pt x="8420" y="6617"/>
                      </a:cubicBezTo>
                      <a:cubicBezTo>
                        <a:pt x="8784" y="6617"/>
                        <a:pt x="9420" y="6302"/>
                        <a:pt x="9292" y="6199"/>
                      </a:cubicBezTo>
                      <a:lnTo>
                        <a:pt x="9292" y="6199"/>
                      </a:lnTo>
                      <a:lnTo>
                        <a:pt x="9292" y="6230"/>
                      </a:lnTo>
                      <a:cubicBezTo>
                        <a:pt x="6624" y="4369"/>
                        <a:pt x="3243" y="2663"/>
                        <a:pt x="1196" y="88"/>
                      </a:cubicBezTo>
                      <a:cubicBezTo>
                        <a:pt x="1147" y="25"/>
                        <a:pt x="1059" y="0"/>
                        <a:pt x="952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35" name="Google Shape;1335;p28"/>
                <p:cNvSpPr/>
                <p:nvPr/>
              </p:nvSpPr>
              <p:spPr>
                <a:xfrm>
                  <a:off x="6428376" y="2415638"/>
                  <a:ext cx="585318" cy="4036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44" h="6347" extrusionOk="0">
                      <a:moveTo>
                        <a:pt x="989" y="1"/>
                      </a:moveTo>
                      <a:cubicBezTo>
                        <a:pt x="598" y="1"/>
                        <a:pt x="0" y="288"/>
                        <a:pt x="193" y="482"/>
                      </a:cubicBezTo>
                      <a:cubicBezTo>
                        <a:pt x="2396" y="2653"/>
                        <a:pt x="4908" y="4918"/>
                        <a:pt x="7700" y="6313"/>
                      </a:cubicBezTo>
                      <a:cubicBezTo>
                        <a:pt x="7741" y="6336"/>
                        <a:pt x="7798" y="6346"/>
                        <a:pt x="7864" y="6346"/>
                      </a:cubicBezTo>
                      <a:cubicBezTo>
                        <a:pt x="8248" y="6346"/>
                        <a:pt x="8944" y="6002"/>
                        <a:pt x="8600" y="5817"/>
                      </a:cubicBezTo>
                      <a:cubicBezTo>
                        <a:pt x="5901" y="4452"/>
                        <a:pt x="3419" y="2188"/>
                        <a:pt x="1248" y="79"/>
                      </a:cubicBezTo>
                      <a:cubicBezTo>
                        <a:pt x="1193" y="24"/>
                        <a:pt x="1099" y="1"/>
                        <a:pt x="989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36" name="Google Shape;1336;p28"/>
                <p:cNvSpPr/>
                <p:nvPr/>
              </p:nvSpPr>
              <p:spPr>
                <a:xfrm>
                  <a:off x="6480664" y="2846910"/>
                  <a:ext cx="492847" cy="3627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31" h="5703" extrusionOk="0">
                      <a:moveTo>
                        <a:pt x="1028" y="1"/>
                      </a:moveTo>
                      <a:cubicBezTo>
                        <a:pt x="632" y="1"/>
                        <a:pt x="0" y="318"/>
                        <a:pt x="201" y="494"/>
                      </a:cubicBezTo>
                      <a:lnTo>
                        <a:pt x="6281" y="5643"/>
                      </a:lnTo>
                      <a:cubicBezTo>
                        <a:pt x="6328" y="5685"/>
                        <a:pt x="6405" y="5702"/>
                        <a:pt x="6496" y="5702"/>
                      </a:cubicBezTo>
                      <a:cubicBezTo>
                        <a:pt x="6883" y="5702"/>
                        <a:pt x="7530" y="5385"/>
                        <a:pt x="7304" y="5209"/>
                      </a:cubicBezTo>
                      <a:lnTo>
                        <a:pt x="1256" y="60"/>
                      </a:lnTo>
                      <a:cubicBezTo>
                        <a:pt x="1202" y="18"/>
                        <a:pt x="1122" y="1"/>
                        <a:pt x="1028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37" name="Google Shape;1337;p28"/>
                <p:cNvSpPr/>
                <p:nvPr/>
              </p:nvSpPr>
              <p:spPr>
                <a:xfrm>
                  <a:off x="6316862" y="3158423"/>
                  <a:ext cx="654425" cy="3421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00" h="5380" extrusionOk="0">
                      <a:moveTo>
                        <a:pt x="1052" y="0"/>
                      </a:moveTo>
                      <a:cubicBezTo>
                        <a:pt x="665" y="0"/>
                        <a:pt x="0" y="355"/>
                        <a:pt x="160" y="435"/>
                      </a:cubicBezTo>
                      <a:lnTo>
                        <a:pt x="8815" y="5336"/>
                      </a:lnTo>
                      <a:cubicBezTo>
                        <a:pt x="8861" y="5367"/>
                        <a:pt x="8924" y="5380"/>
                        <a:pt x="8997" y="5380"/>
                      </a:cubicBezTo>
                      <a:cubicBezTo>
                        <a:pt x="9370" y="5380"/>
                        <a:pt x="9999" y="5042"/>
                        <a:pt x="9869" y="4964"/>
                      </a:cubicBezTo>
                      <a:lnTo>
                        <a:pt x="1215" y="32"/>
                      </a:lnTo>
                      <a:cubicBezTo>
                        <a:pt x="1171" y="10"/>
                        <a:pt x="1115" y="0"/>
                        <a:pt x="1052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38" name="Google Shape;1338;p28"/>
                <p:cNvSpPr/>
                <p:nvPr/>
              </p:nvSpPr>
              <p:spPr>
                <a:xfrm>
                  <a:off x="6421504" y="3412187"/>
                  <a:ext cx="553251" cy="346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54" h="5453" extrusionOk="0">
                      <a:moveTo>
                        <a:pt x="1067" y="0"/>
                      </a:moveTo>
                      <a:cubicBezTo>
                        <a:pt x="662" y="0"/>
                        <a:pt x="0" y="367"/>
                        <a:pt x="392" y="602"/>
                      </a:cubicBezTo>
                      <a:cubicBezTo>
                        <a:pt x="2780" y="1997"/>
                        <a:pt x="5044" y="3610"/>
                        <a:pt x="7154" y="5378"/>
                      </a:cubicBezTo>
                      <a:cubicBezTo>
                        <a:pt x="7219" y="5431"/>
                        <a:pt x="7317" y="5453"/>
                        <a:pt x="7428" y="5453"/>
                      </a:cubicBezTo>
                      <a:cubicBezTo>
                        <a:pt x="7846" y="5453"/>
                        <a:pt x="8453" y="5140"/>
                        <a:pt x="8208" y="4944"/>
                      </a:cubicBezTo>
                      <a:cubicBezTo>
                        <a:pt x="6037" y="3114"/>
                        <a:pt x="3711" y="1470"/>
                        <a:pt x="1260" y="43"/>
                      </a:cubicBezTo>
                      <a:cubicBezTo>
                        <a:pt x="1211" y="14"/>
                        <a:pt x="1143" y="0"/>
                        <a:pt x="1067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39" name="Google Shape;1339;p28"/>
                <p:cNvSpPr/>
                <p:nvPr/>
              </p:nvSpPr>
              <p:spPr>
                <a:xfrm>
                  <a:off x="6479617" y="3713841"/>
                  <a:ext cx="559599" cy="3756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51" h="5907" extrusionOk="0">
                      <a:moveTo>
                        <a:pt x="1014" y="0"/>
                      </a:moveTo>
                      <a:cubicBezTo>
                        <a:pt x="633" y="0"/>
                        <a:pt x="1" y="316"/>
                        <a:pt x="155" y="418"/>
                      </a:cubicBezTo>
                      <a:cubicBezTo>
                        <a:pt x="2636" y="2093"/>
                        <a:pt x="5025" y="3893"/>
                        <a:pt x="7320" y="5847"/>
                      </a:cubicBezTo>
                      <a:cubicBezTo>
                        <a:pt x="7368" y="5889"/>
                        <a:pt x="7445" y="5906"/>
                        <a:pt x="7537" y="5906"/>
                      </a:cubicBezTo>
                      <a:cubicBezTo>
                        <a:pt x="7918" y="5906"/>
                        <a:pt x="8550" y="5600"/>
                        <a:pt x="8375" y="5474"/>
                      </a:cubicBezTo>
                      <a:cubicBezTo>
                        <a:pt x="6080" y="3520"/>
                        <a:pt x="3691" y="1690"/>
                        <a:pt x="1210" y="46"/>
                      </a:cubicBezTo>
                      <a:cubicBezTo>
                        <a:pt x="1161" y="14"/>
                        <a:pt x="1093" y="0"/>
                        <a:pt x="1014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40" name="Google Shape;1340;p28"/>
                <p:cNvSpPr/>
                <p:nvPr/>
              </p:nvSpPr>
              <p:spPr>
                <a:xfrm>
                  <a:off x="6484984" y="3907313"/>
                  <a:ext cx="565358" cy="3726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39" h="5860" extrusionOk="0">
                      <a:moveTo>
                        <a:pt x="1007" y="0"/>
                      </a:moveTo>
                      <a:cubicBezTo>
                        <a:pt x="634" y="0"/>
                        <a:pt x="0" y="338"/>
                        <a:pt x="104" y="416"/>
                      </a:cubicBezTo>
                      <a:cubicBezTo>
                        <a:pt x="2617" y="2122"/>
                        <a:pt x="5067" y="3921"/>
                        <a:pt x="7456" y="5814"/>
                      </a:cubicBezTo>
                      <a:cubicBezTo>
                        <a:pt x="7493" y="5845"/>
                        <a:pt x="7553" y="5859"/>
                        <a:pt x="7626" y="5859"/>
                      </a:cubicBezTo>
                      <a:cubicBezTo>
                        <a:pt x="7979" y="5859"/>
                        <a:pt x="8639" y="5539"/>
                        <a:pt x="8510" y="5410"/>
                      </a:cubicBezTo>
                      <a:cubicBezTo>
                        <a:pt x="6122" y="3549"/>
                        <a:pt x="3671" y="1750"/>
                        <a:pt x="1190" y="44"/>
                      </a:cubicBezTo>
                      <a:cubicBezTo>
                        <a:pt x="1144" y="13"/>
                        <a:pt x="1081" y="0"/>
                        <a:pt x="1007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41" name="Google Shape;1341;p28"/>
                <p:cNvSpPr/>
                <p:nvPr/>
              </p:nvSpPr>
              <p:spPr>
                <a:xfrm>
                  <a:off x="6481384" y="4136845"/>
                  <a:ext cx="601940" cy="3868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98" h="6082" extrusionOk="0">
                      <a:moveTo>
                        <a:pt x="1110" y="0"/>
                      </a:moveTo>
                      <a:cubicBezTo>
                        <a:pt x="719" y="0"/>
                        <a:pt x="1" y="344"/>
                        <a:pt x="345" y="530"/>
                      </a:cubicBezTo>
                      <a:cubicBezTo>
                        <a:pt x="3075" y="2080"/>
                        <a:pt x="5618" y="3911"/>
                        <a:pt x="7945" y="6020"/>
                      </a:cubicBezTo>
                      <a:cubicBezTo>
                        <a:pt x="8001" y="6063"/>
                        <a:pt x="8086" y="6082"/>
                        <a:pt x="8186" y="6082"/>
                      </a:cubicBezTo>
                      <a:cubicBezTo>
                        <a:pt x="8583" y="6082"/>
                        <a:pt x="9198" y="5784"/>
                        <a:pt x="8999" y="5586"/>
                      </a:cubicBezTo>
                      <a:cubicBezTo>
                        <a:pt x="6611" y="3476"/>
                        <a:pt x="4036" y="1615"/>
                        <a:pt x="1276" y="33"/>
                      </a:cubicBezTo>
                      <a:cubicBezTo>
                        <a:pt x="1235" y="11"/>
                        <a:pt x="1177" y="0"/>
                        <a:pt x="111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342" name="Google Shape;1342;p28"/>
            <p:cNvGrpSpPr/>
            <p:nvPr/>
          </p:nvGrpSpPr>
          <p:grpSpPr>
            <a:xfrm>
              <a:off x="5129798" y="2000123"/>
              <a:ext cx="1028716" cy="2615185"/>
              <a:chOff x="5205998" y="1961373"/>
              <a:chExt cx="1028716" cy="2615185"/>
            </a:xfrm>
          </p:grpSpPr>
          <p:sp>
            <p:nvSpPr>
              <p:cNvPr id="1343" name="Google Shape;1343;p28"/>
              <p:cNvSpPr/>
              <p:nvPr/>
            </p:nvSpPr>
            <p:spPr>
              <a:xfrm>
                <a:off x="5313004" y="2025700"/>
                <a:ext cx="896855" cy="2529046"/>
              </a:xfrm>
              <a:custGeom>
                <a:avLst/>
                <a:gdLst/>
                <a:ahLst/>
                <a:cxnLst/>
                <a:rect l="l" t="t" r="r" b="b"/>
                <a:pathLst>
                  <a:path w="18745" h="54391" extrusionOk="0">
                    <a:moveTo>
                      <a:pt x="10083" y="1"/>
                    </a:moveTo>
                    <a:cubicBezTo>
                      <a:pt x="7374" y="1"/>
                      <a:pt x="5037" y="3020"/>
                      <a:pt x="5801" y="5648"/>
                    </a:cubicBezTo>
                    <a:cubicBezTo>
                      <a:pt x="6080" y="6579"/>
                      <a:pt x="6639" y="7448"/>
                      <a:pt x="6515" y="8409"/>
                    </a:cubicBezTo>
                    <a:cubicBezTo>
                      <a:pt x="6205" y="10736"/>
                      <a:pt x="2327" y="10984"/>
                      <a:pt x="1738" y="13248"/>
                    </a:cubicBezTo>
                    <a:cubicBezTo>
                      <a:pt x="1117" y="15792"/>
                      <a:pt x="5150" y="18118"/>
                      <a:pt x="3878" y="20383"/>
                    </a:cubicBezTo>
                    <a:cubicBezTo>
                      <a:pt x="3537" y="21003"/>
                      <a:pt x="2885" y="21344"/>
                      <a:pt x="2296" y="21747"/>
                    </a:cubicBezTo>
                    <a:cubicBezTo>
                      <a:pt x="1335" y="22399"/>
                      <a:pt x="466" y="23360"/>
                      <a:pt x="528" y="24508"/>
                    </a:cubicBezTo>
                    <a:cubicBezTo>
                      <a:pt x="714" y="26866"/>
                      <a:pt x="4561" y="27486"/>
                      <a:pt x="4809" y="29812"/>
                    </a:cubicBezTo>
                    <a:cubicBezTo>
                      <a:pt x="5088" y="32480"/>
                      <a:pt x="559" y="33380"/>
                      <a:pt x="280" y="36016"/>
                    </a:cubicBezTo>
                    <a:cubicBezTo>
                      <a:pt x="1" y="38870"/>
                      <a:pt x="4747" y="40080"/>
                      <a:pt x="4747" y="42965"/>
                    </a:cubicBezTo>
                    <a:cubicBezTo>
                      <a:pt x="4747" y="44981"/>
                      <a:pt x="2265" y="46315"/>
                      <a:pt x="2048" y="48331"/>
                    </a:cubicBezTo>
                    <a:cubicBezTo>
                      <a:pt x="1924" y="49572"/>
                      <a:pt x="2699" y="50719"/>
                      <a:pt x="3599" y="51588"/>
                    </a:cubicBezTo>
                    <a:cubicBezTo>
                      <a:pt x="4871" y="52798"/>
                      <a:pt x="6484" y="53635"/>
                      <a:pt x="8221" y="54038"/>
                    </a:cubicBezTo>
                    <a:lnTo>
                      <a:pt x="8159" y="53604"/>
                    </a:lnTo>
                    <a:lnTo>
                      <a:pt x="8159" y="53604"/>
                    </a:lnTo>
                    <a:cubicBezTo>
                      <a:pt x="9136" y="54149"/>
                      <a:pt x="10126" y="54390"/>
                      <a:pt x="11072" y="54390"/>
                    </a:cubicBezTo>
                    <a:cubicBezTo>
                      <a:pt x="15355" y="54390"/>
                      <a:pt x="18745" y="49440"/>
                      <a:pt x="15976" y="45198"/>
                    </a:cubicBezTo>
                    <a:cubicBezTo>
                      <a:pt x="14921" y="43647"/>
                      <a:pt x="13060" y="42251"/>
                      <a:pt x="13370" y="40390"/>
                    </a:cubicBezTo>
                    <a:cubicBezTo>
                      <a:pt x="13711" y="38436"/>
                      <a:pt x="16410" y="37319"/>
                      <a:pt x="16286" y="35334"/>
                    </a:cubicBezTo>
                    <a:cubicBezTo>
                      <a:pt x="16162" y="33659"/>
                      <a:pt x="14052" y="32697"/>
                      <a:pt x="13835" y="31022"/>
                    </a:cubicBezTo>
                    <a:cubicBezTo>
                      <a:pt x="13525" y="28541"/>
                      <a:pt x="17465" y="27114"/>
                      <a:pt x="17185" y="24632"/>
                    </a:cubicBezTo>
                    <a:cubicBezTo>
                      <a:pt x="16968" y="22709"/>
                      <a:pt x="14208" y="21592"/>
                      <a:pt x="14332" y="19700"/>
                    </a:cubicBezTo>
                    <a:cubicBezTo>
                      <a:pt x="14425" y="17777"/>
                      <a:pt x="17185" y="17032"/>
                      <a:pt x="17589" y="15140"/>
                    </a:cubicBezTo>
                    <a:cubicBezTo>
                      <a:pt x="18116" y="12411"/>
                      <a:pt x="13277" y="11077"/>
                      <a:pt x="13432" y="8285"/>
                    </a:cubicBezTo>
                    <a:cubicBezTo>
                      <a:pt x="13463" y="7448"/>
                      <a:pt x="13959" y="6703"/>
                      <a:pt x="14239" y="5897"/>
                    </a:cubicBezTo>
                    <a:cubicBezTo>
                      <a:pt x="15169" y="3291"/>
                      <a:pt x="12967" y="96"/>
                      <a:pt x="10206" y="3"/>
                    </a:cubicBezTo>
                    <a:cubicBezTo>
                      <a:pt x="10165" y="2"/>
                      <a:pt x="10124" y="1"/>
                      <a:pt x="1008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344" name="Google Shape;1344;p28"/>
              <p:cNvGrpSpPr/>
              <p:nvPr/>
            </p:nvGrpSpPr>
            <p:grpSpPr>
              <a:xfrm flipH="1">
                <a:off x="5205998" y="1961373"/>
                <a:ext cx="1028716" cy="2615185"/>
                <a:chOff x="6316862" y="1038253"/>
                <a:chExt cx="1407079" cy="3577055"/>
              </a:xfrm>
            </p:grpSpPr>
            <p:sp>
              <p:nvSpPr>
                <p:cNvPr id="1345" name="Google Shape;1345;p28"/>
                <p:cNvSpPr/>
                <p:nvPr/>
              </p:nvSpPr>
              <p:spPr>
                <a:xfrm>
                  <a:off x="6863241" y="1038253"/>
                  <a:ext cx="295080" cy="35770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09" h="56243" extrusionOk="0">
                      <a:moveTo>
                        <a:pt x="4067" y="1"/>
                      </a:moveTo>
                      <a:cubicBezTo>
                        <a:pt x="3756" y="1"/>
                        <a:pt x="3372" y="164"/>
                        <a:pt x="3320" y="425"/>
                      </a:cubicBezTo>
                      <a:cubicBezTo>
                        <a:pt x="2854" y="2721"/>
                        <a:pt x="2544" y="5078"/>
                        <a:pt x="2389" y="7405"/>
                      </a:cubicBezTo>
                      <a:cubicBezTo>
                        <a:pt x="2265" y="9700"/>
                        <a:pt x="2637" y="11933"/>
                        <a:pt x="2668" y="14198"/>
                      </a:cubicBezTo>
                      <a:cubicBezTo>
                        <a:pt x="2699" y="18913"/>
                        <a:pt x="1707" y="23628"/>
                        <a:pt x="1055" y="28281"/>
                      </a:cubicBezTo>
                      <a:cubicBezTo>
                        <a:pt x="466" y="32685"/>
                        <a:pt x="0" y="37152"/>
                        <a:pt x="342" y="41588"/>
                      </a:cubicBezTo>
                      <a:cubicBezTo>
                        <a:pt x="714" y="46396"/>
                        <a:pt x="2575" y="51018"/>
                        <a:pt x="2327" y="55888"/>
                      </a:cubicBezTo>
                      <a:cubicBezTo>
                        <a:pt x="2327" y="56135"/>
                        <a:pt x="2545" y="56242"/>
                        <a:pt x="2792" y="56242"/>
                      </a:cubicBezTo>
                      <a:cubicBezTo>
                        <a:pt x="3102" y="56242"/>
                        <a:pt x="3457" y="56071"/>
                        <a:pt x="3475" y="55795"/>
                      </a:cubicBezTo>
                      <a:lnTo>
                        <a:pt x="3475" y="55826"/>
                      </a:lnTo>
                      <a:cubicBezTo>
                        <a:pt x="3661" y="51483"/>
                        <a:pt x="2203" y="47388"/>
                        <a:pt x="1645" y="43139"/>
                      </a:cubicBezTo>
                      <a:cubicBezTo>
                        <a:pt x="993" y="38176"/>
                        <a:pt x="1520" y="33151"/>
                        <a:pt x="2203" y="28219"/>
                      </a:cubicBezTo>
                      <a:cubicBezTo>
                        <a:pt x="2823" y="23659"/>
                        <a:pt x="3754" y="19068"/>
                        <a:pt x="3785" y="14477"/>
                      </a:cubicBezTo>
                      <a:cubicBezTo>
                        <a:pt x="3785" y="12213"/>
                        <a:pt x="3444" y="9979"/>
                        <a:pt x="3506" y="7715"/>
                      </a:cubicBezTo>
                      <a:cubicBezTo>
                        <a:pt x="3630" y="5233"/>
                        <a:pt x="3940" y="2752"/>
                        <a:pt x="4467" y="332"/>
                      </a:cubicBezTo>
                      <a:cubicBezTo>
                        <a:pt x="4508" y="101"/>
                        <a:pt x="4310" y="1"/>
                        <a:pt x="4067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46" name="Google Shape;1346;p28"/>
                <p:cNvSpPr/>
                <p:nvPr/>
              </p:nvSpPr>
              <p:spPr>
                <a:xfrm>
                  <a:off x="7030381" y="1108722"/>
                  <a:ext cx="318967" cy="3431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74" h="5396" extrusionOk="0">
                      <a:moveTo>
                        <a:pt x="4661" y="1"/>
                      </a:moveTo>
                      <a:cubicBezTo>
                        <a:pt x="4403" y="1"/>
                        <a:pt x="3927" y="96"/>
                        <a:pt x="3805" y="217"/>
                      </a:cubicBezTo>
                      <a:cubicBezTo>
                        <a:pt x="2285" y="1706"/>
                        <a:pt x="1014" y="3443"/>
                        <a:pt x="21" y="5335"/>
                      </a:cubicBezTo>
                      <a:cubicBezTo>
                        <a:pt x="1" y="5375"/>
                        <a:pt x="95" y="5396"/>
                        <a:pt x="236" y="5396"/>
                      </a:cubicBezTo>
                      <a:cubicBezTo>
                        <a:pt x="529" y="5396"/>
                        <a:pt x="1023" y="5306"/>
                        <a:pt x="1107" y="5118"/>
                      </a:cubicBezTo>
                      <a:lnTo>
                        <a:pt x="1107" y="5149"/>
                      </a:lnTo>
                      <a:cubicBezTo>
                        <a:pt x="2068" y="3288"/>
                        <a:pt x="3340" y="1582"/>
                        <a:pt x="4798" y="93"/>
                      </a:cubicBezTo>
                      <a:cubicBezTo>
                        <a:pt x="4874" y="28"/>
                        <a:pt x="4799" y="1"/>
                        <a:pt x="4661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47" name="Google Shape;1347;p28"/>
                <p:cNvSpPr/>
                <p:nvPr/>
              </p:nvSpPr>
              <p:spPr>
                <a:xfrm>
                  <a:off x="7052043" y="1253857"/>
                  <a:ext cx="413531" cy="4324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19" h="6799" extrusionOk="0">
                      <a:moveTo>
                        <a:pt x="5704" y="1"/>
                      </a:moveTo>
                      <a:cubicBezTo>
                        <a:pt x="5484" y="1"/>
                        <a:pt x="5241" y="58"/>
                        <a:pt x="5118" y="168"/>
                      </a:cubicBezTo>
                      <a:cubicBezTo>
                        <a:pt x="3164" y="2029"/>
                        <a:pt x="1706" y="4294"/>
                        <a:pt x="155" y="6465"/>
                      </a:cubicBezTo>
                      <a:cubicBezTo>
                        <a:pt x="0" y="6698"/>
                        <a:pt x="210" y="6799"/>
                        <a:pt x="485" y="6799"/>
                      </a:cubicBezTo>
                      <a:cubicBezTo>
                        <a:pt x="760" y="6799"/>
                        <a:pt x="1101" y="6698"/>
                        <a:pt x="1210" y="6527"/>
                      </a:cubicBezTo>
                      <a:cubicBezTo>
                        <a:pt x="2730" y="4418"/>
                        <a:pt x="4157" y="2216"/>
                        <a:pt x="6018" y="416"/>
                      </a:cubicBezTo>
                      <a:cubicBezTo>
                        <a:pt x="6318" y="135"/>
                        <a:pt x="6039" y="1"/>
                        <a:pt x="5704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48" name="Google Shape;1348;p28"/>
                <p:cNvSpPr/>
                <p:nvPr/>
              </p:nvSpPr>
              <p:spPr>
                <a:xfrm>
                  <a:off x="7054726" y="1647096"/>
                  <a:ext cx="368114" cy="3653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25" h="5745" extrusionOk="0">
                      <a:moveTo>
                        <a:pt x="5408" y="1"/>
                      </a:moveTo>
                      <a:cubicBezTo>
                        <a:pt x="5130" y="1"/>
                        <a:pt x="4646" y="61"/>
                        <a:pt x="4519" y="251"/>
                      </a:cubicBezTo>
                      <a:lnTo>
                        <a:pt x="21" y="5711"/>
                      </a:lnTo>
                      <a:cubicBezTo>
                        <a:pt x="1" y="5731"/>
                        <a:pt x="94" y="5745"/>
                        <a:pt x="234" y="5745"/>
                      </a:cubicBezTo>
                      <a:cubicBezTo>
                        <a:pt x="514" y="5745"/>
                        <a:pt x="983" y="5690"/>
                        <a:pt x="1107" y="5524"/>
                      </a:cubicBezTo>
                      <a:lnTo>
                        <a:pt x="5605" y="34"/>
                      </a:lnTo>
                      <a:cubicBezTo>
                        <a:pt x="5625" y="14"/>
                        <a:pt x="5539" y="1"/>
                        <a:pt x="5408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49" name="Google Shape;1349;p28"/>
                <p:cNvSpPr/>
                <p:nvPr/>
              </p:nvSpPr>
              <p:spPr>
                <a:xfrm>
                  <a:off x="7032737" y="1856531"/>
                  <a:ext cx="493044" cy="4385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34" h="6896" extrusionOk="0">
                      <a:moveTo>
                        <a:pt x="7190" y="0"/>
                      </a:moveTo>
                      <a:cubicBezTo>
                        <a:pt x="6904" y="0"/>
                        <a:pt x="6483" y="102"/>
                        <a:pt x="6375" y="246"/>
                      </a:cubicBezTo>
                      <a:cubicBezTo>
                        <a:pt x="5289" y="1642"/>
                        <a:pt x="4266" y="3348"/>
                        <a:pt x="2808" y="4434"/>
                      </a:cubicBezTo>
                      <a:cubicBezTo>
                        <a:pt x="1784" y="5178"/>
                        <a:pt x="730" y="5675"/>
                        <a:pt x="47" y="6791"/>
                      </a:cubicBezTo>
                      <a:cubicBezTo>
                        <a:pt x="1" y="6861"/>
                        <a:pt x="120" y="6896"/>
                        <a:pt x="297" y="6896"/>
                      </a:cubicBezTo>
                      <a:cubicBezTo>
                        <a:pt x="592" y="6896"/>
                        <a:pt x="1047" y="6799"/>
                        <a:pt x="1164" y="6605"/>
                      </a:cubicBezTo>
                      <a:cubicBezTo>
                        <a:pt x="1908" y="5395"/>
                        <a:pt x="3304" y="4930"/>
                        <a:pt x="4328" y="4000"/>
                      </a:cubicBezTo>
                      <a:cubicBezTo>
                        <a:pt x="5507" y="2945"/>
                        <a:pt x="6437" y="1456"/>
                        <a:pt x="7430" y="184"/>
                      </a:cubicBezTo>
                      <a:cubicBezTo>
                        <a:pt x="7534" y="54"/>
                        <a:pt x="7397" y="0"/>
                        <a:pt x="719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50" name="Google Shape;1350;p28"/>
                <p:cNvSpPr/>
                <p:nvPr/>
              </p:nvSpPr>
              <p:spPr>
                <a:xfrm>
                  <a:off x="6970632" y="2030604"/>
                  <a:ext cx="710247" cy="5945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53" h="9349" extrusionOk="0">
                      <a:moveTo>
                        <a:pt x="10195" y="1"/>
                      </a:moveTo>
                      <a:cubicBezTo>
                        <a:pt x="9987" y="1"/>
                        <a:pt x="9767" y="76"/>
                        <a:pt x="9651" y="239"/>
                      </a:cubicBezTo>
                      <a:cubicBezTo>
                        <a:pt x="7200" y="3682"/>
                        <a:pt x="3509" y="5853"/>
                        <a:pt x="407" y="8676"/>
                      </a:cubicBezTo>
                      <a:cubicBezTo>
                        <a:pt x="1" y="9037"/>
                        <a:pt x="366" y="9349"/>
                        <a:pt x="750" y="9349"/>
                      </a:cubicBezTo>
                      <a:cubicBezTo>
                        <a:pt x="894" y="9349"/>
                        <a:pt x="1041" y="9305"/>
                        <a:pt x="1151" y="9203"/>
                      </a:cubicBezTo>
                      <a:lnTo>
                        <a:pt x="1182" y="9172"/>
                      </a:lnTo>
                      <a:cubicBezTo>
                        <a:pt x="4346" y="6319"/>
                        <a:pt x="8100" y="4116"/>
                        <a:pt x="10581" y="580"/>
                      </a:cubicBezTo>
                      <a:cubicBezTo>
                        <a:pt x="10853" y="211"/>
                        <a:pt x="10542" y="1"/>
                        <a:pt x="10195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51" name="Google Shape;1351;p28"/>
                <p:cNvSpPr/>
                <p:nvPr/>
              </p:nvSpPr>
              <p:spPr>
                <a:xfrm>
                  <a:off x="6915203" y="2430839"/>
                  <a:ext cx="620460" cy="4128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481" h="6492" extrusionOk="0">
                      <a:moveTo>
                        <a:pt x="8771" y="1"/>
                      </a:moveTo>
                      <a:cubicBezTo>
                        <a:pt x="8562" y="1"/>
                        <a:pt x="8345" y="49"/>
                        <a:pt x="8233" y="150"/>
                      </a:cubicBezTo>
                      <a:cubicBezTo>
                        <a:pt x="5783" y="2290"/>
                        <a:pt x="3208" y="4213"/>
                        <a:pt x="478" y="5950"/>
                      </a:cubicBezTo>
                      <a:cubicBezTo>
                        <a:pt x="1" y="6246"/>
                        <a:pt x="390" y="6492"/>
                        <a:pt x="791" y="6492"/>
                      </a:cubicBezTo>
                      <a:cubicBezTo>
                        <a:pt x="937" y="6492"/>
                        <a:pt x="1084" y="6459"/>
                        <a:pt x="1192" y="6385"/>
                      </a:cubicBezTo>
                      <a:lnTo>
                        <a:pt x="1192" y="6416"/>
                      </a:lnTo>
                      <a:cubicBezTo>
                        <a:pt x="3983" y="4616"/>
                        <a:pt x="6651" y="2631"/>
                        <a:pt x="9164" y="429"/>
                      </a:cubicBezTo>
                      <a:cubicBezTo>
                        <a:pt x="9481" y="151"/>
                        <a:pt x="9140" y="1"/>
                        <a:pt x="8771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52" name="Google Shape;1352;p28"/>
                <p:cNvSpPr/>
                <p:nvPr/>
              </p:nvSpPr>
              <p:spPr>
                <a:xfrm>
                  <a:off x="6889222" y="2515045"/>
                  <a:ext cx="834719" cy="7287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55" h="11459" extrusionOk="0">
                      <a:moveTo>
                        <a:pt x="12147" y="1"/>
                      </a:moveTo>
                      <a:cubicBezTo>
                        <a:pt x="11922" y="1"/>
                        <a:pt x="11671" y="66"/>
                        <a:pt x="11546" y="191"/>
                      </a:cubicBezTo>
                      <a:cubicBezTo>
                        <a:pt x="9592" y="2207"/>
                        <a:pt x="7637" y="4192"/>
                        <a:pt x="5559" y="6053"/>
                      </a:cubicBezTo>
                      <a:cubicBezTo>
                        <a:pt x="3729" y="7697"/>
                        <a:pt x="1620" y="9124"/>
                        <a:pt x="162" y="11109"/>
                      </a:cubicBezTo>
                      <a:cubicBezTo>
                        <a:pt x="1" y="11351"/>
                        <a:pt x="224" y="11459"/>
                        <a:pt x="512" y="11459"/>
                      </a:cubicBezTo>
                      <a:cubicBezTo>
                        <a:pt x="777" y="11459"/>
                        <a:pt x="1097" y="11366"/>
                        <a:pt x="1216" y="11202"/>
                      </a:cubicBezTo>
                      <a:cubicBezTo>
                        <a:pt x="2736" y="9093"/>
                        <a:pt x="5094" y="7573"/>
                        <a:pt x="6986" y="5836"/>
                      </a:cubicBezTo>
                      <a:cubicBezTo>
                        <a:pt x="8878" y="4099"/>
                        <a:pt x="10708" y="2300"/>
                        <a:pt x="12477" y="439"/>
                      </a:cubicBezTo>
                      <a:cubicBezTo>
                        <a:pt x="12754" y="142"/>
                        <a:pt x="12479" y="1"/>
                        <a:pt x="12147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53" name="Google Shape;1353;p28"/>
                <p:cNvSpPr/>
                <p:nvPr/>
              </p:nvSpPr>
              <p:spPr>
                <a:xfrm>
                  <a:off x="6862063" y="3092978"/>
                  <a:ext cx="619610" cy="4276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468" h="6724" extrusionOk="0">
                      <a:moveTo>
                        <a:pt x="9068" y="1"/>
                      </a:moveTo>
                      <a:cubicBezTo>
                        <a:pt x="8789" y="1"/>
                        <a:pt x="8403" y="89"/>
                        <a:pt x="8270" y="223"/>
                      </a:cubicBezTo>
                      <a:cubicBezTo>
                        <a:pt x="6967" y="1681"/>
                        <a:pt x="5478" y="2922"/>
                        <a:pt x="3834" y="3977"/>
                      </a:cubicBezTo>
                      <a:cubicBezTo>
                        <a:pt x="2624" y="4752"/>
                        <a:pt x="1290" y="5310"/>
                        <a:pt x="236" y="6365"/>
                      </a:cubicBezTo>
                      <a:cubicBezTo>
                        <a:pt x="0" y="6617"/>
                        <a:pt x="212" y="6724"/>
                        <a:pt x="494" y="6724"/>
                      </a:cubicBezTo>
                      <a:cubicBezTo>
                        <a:pt x="733" y="6724"/>
                        <a:pt x="1022" y="6648"/>
                        <a:pt x="1135" y="6520"/>
                      </a:cubicBezTo>
                      <a:cubicBezTo>
                        <a:pt x="2376" y="5279"/>
                        <a:pt x="4113" y="4597"/>
                        <a:pt x="5540" y="3604"/>
                      </a:cubicBezTo>
                      <a:cubicBezTo>
                        <a:pt x="6936" y="2612"/>
                        <a:pt x="8177" y="1495"/>
                        <a:pt x="9324" y="223"/>
                      </a:cubicBezTo>
                      <a:cubicBezTo>
                        <a:pt x="9467" y="66"/>
                        <a:pt x="9307" y="1"/>
                        <a:pt x="9068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54" name="Google Shape;1354;p28"/>
                <p:cNvSpPr/>
                <p:nvPr/>
              </p:nvSpPr>
              <p:spPr>
                <a:xfrm>
                  <a:off x="6898449" y="3237859"/>
                  <a:ext cx="691727" cy="5379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570" h="8459" extrusionOk="0">
                      <a:moveTo>
                        <a:pt x="10024" y="0"/>
                      </a:moveTo>
                      <a:cubicBezTo>
                        <a:pt x="9787" y="0"/>
                        <a:pt x="9510" y="54"/>
                        <a:pt x="9389" y="148"/>
                      </a:cubicBezTo>
                      <a:cubicBezTo>
                        <a:pt x="7714" y="1450"/>
                        <a:pt x="6163" y="2939"/>
                        <a:pt x="4767" y="4552"/>
                      </a:cubicBezTo>
                      <a:cubicBezTo>
                        <a:pt x="3402" y="6072"/>
                        <a:pt x="1386" y="6631"/>
                        <a:pt x="145" y="8213"/>
                      </a:cubicBezTo>
                      <a:cubicBezTo>
                        <a:pt x="1" y="8386"/>
                        <a:pt x="165" y="8458"/>
                        <a:pt x="404" y="8458"/>
                      </a:cubicBezTo>
                      <a:cubicBezTo>
                        <a:pt x="678" y="8458"/>
                        <a:pt x="1052" y="8362"/>
                        <a:pt x="1169" y="8213"/>
                      </a:cubicBezTo>
                      <a:cubicBezTo>
                        <a:pt x="2285" y="6817"/>
                        <a:pt x="4208" y="6289"/>
                        <a:pt x="5449" y="4956"/>
                      </a:cubicBezTo>
                      <a:cubicBezTo>
                        <a:pt x="7000" y="3312"/>
                        <a:pt x="8458" y="1667"/>
                        <a:pt x="10288" y="303"/>
                      </a:cubicBezTo>
                      <a:cubicBezTo>
                        <a:pt x="10570" y="92"/>
                        <a:pt x="10333" y="0"/>
                        <a:pt x="10024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55" name="Google Shape;1355;p28"/>
                <p:cNvSpPr/>
                <p:nvPr/>
              </p:nvSpPr>
              <p:spPr>
                <a:xfrm>
                  <a:off x="6959115" y="3677526"/>
                  <a:ext cx="548735" cy="4722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85" h="7425" extrusionOk="0">
                      <a:moveTo>
                        <a:pt x="8083" y="1"/>
                      </a:moveTo>
                      <a:cubicBezTo>
                        <a:pt x="7787" y="1"/>
                        <a:pt x="7337" y="102"/>
                        <a:pt x="7221" y="276"/>
                      </a:cubicBezTo>
                      <a:cubicBezTo>
                        <a:pt x="5422" y="3223"/>
                        <a:pt x="955" y="3595"/>
                        <a:pt x="24" y="7255"/>
                      </a:cubicBezTo>
                      <a:cubicBezTo>
                        <a:pt x="1" y="7374"/>
                        <a:pt x="149" y="7424"/>
                        <a:pt x="345" y="7424"/>
                      </a:cubicBezTo>
                      <a:cubicBezTo>
                        <a:pt x="662" y="7424"/>
                        <a:pt x="1103" y="7292"/>
                        <a:pt x="1141" y="7100"/>
                      </a:cubicBezTo>
                      <a:cubicBezTo>
                        <a:pt x="2041" y="3564"/>
                        <a:pt x="6538" y="3037"/>
                        <a:pt x="8338" y="121"/>
                      </a:cubicBezTo>
                      <a:cubicBezTo>
                        <a:pt x="8385" y="39"/>
                        <a:pt x="8263" y="1"/>
                        <a:pt x="8083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56" name="Google Shape;1356;p28"/>
                <p:cNvSpPr/>
                <p:nvPr/>
              </p:nvSpPr>
              <p:spPr>
                <a:xfrm>
                  <a:off x="6998118" y="3834872"/>
                  <a:ext cx="522297" cy="4551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81" h="7157" extrusionOk="0">
                      <a:moveTo>
                        <a:pt x="7543" y="0"/>
                      </a:moveTo>
                      <a:cubicBezTo>
                        <a:pt x="7298" y="0"/>
                        <a:pt x="6979" y="69"/>
                        <a:pt x="6873" y="159"/>
                      </a:cubicBezTo>
                      <a:cubicBezTo>
                        <a:pt x="4423" y="2207"/>
                        <a:pt x="1538" y="4130"/>
                        <a:pt x="49" y="7015"/>
                      </a:cubicBezTo>
                      <a:cubicBezTo>
                        <a:pt x="0" y="7112"/>
                        <a:pt x="137" y="7157"/>
                        <a:pt x="331" y="7157"/>
                      </a:cubicBezTo>
                      <a:cubicBezTo>
                        <a:pt x="632" y="7157"/>
                        <a:pt x="1071" y="7048"/>
                        <a:pt x="1165" y="6860"/>
                      </a:cubicBezTo>
                      <a:cubicBezTo>
                        <a:pt x="2592" y="4099"/>
                        <a:pt x="5384" y="2238"/>
                        <a:pt x="7742" y="283"/>
                      </a:cubicBezTo>
                      <a:cubicBezTo>
                        <a:pt x="7980" y="76"/>
                        <a:pt x="7802" y="0"/>
                        <a:pt x="7543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57" name="Google Shape;1357;p28"/>
                <p:cNvSpPr/>
                <p:nvPr/>
              </p:nvSpPr>
              <p:spPr>
                <a:xfrm>
                  <a:off x="7021743" y="4029552"/>
                  <a:ext cx="660773" cy="4785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97" h="7525" extrusionOk="0">
                      <a:moveTo>
                        <a:pt x="9477" y="0"/>
                      </a:moveTo>
                      <a:cubicBezTo>
                        <a:pt x="9249" y="0"/>
                        <a:pt x="8994" y="57"/>
                        <a:pt x="8870" y="169"/>
                      </a:cubicBezTo>
                      <a:cubicBezTo>
                        <a:pt x="6171" y="2496"/>
                        <a:pt x="1952" y="3923"/>
                        <a:pt x="122" y="7180"/>
                      </a:cubicBezTo>
                      <a:cubicBezTo>
                        <a:pt x="0" y="7423"/>
                        <a:pt x="207" y="7525"/>
                        <a:pt x="472" y="7525"/>
                      </a:cubicBezTo>
                      <a:cubicBezTo>
                        <a:pt x="746" y="7525"/>
                        <a:pt x="1082" y="7415"/>
                        <a:pt x="1177" y="7242"/>
                      </a:cubicBezTo>
                      <a:cubicBezTo>
                        <a:pt x="2945" y="4078"/>
                        <a:pt x="7132" y="2682"/>
                        <a:pt x="9800" y="386"/>
                      </a:cubicBezTo>
                      <a:cubicBezTo>
                        <a:pt x="10097" y="127"/>
                        <a:pt x="9817" y="0"/>
                        <a:pt x="9477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58" name="Google Shape;1358;p28"/>
                <p:cNvSpPr/>
                <p:nvPr/>
              </p:nvSpPr>
              <p:spPr>
                <a:xfrm>
                  <a:off x="6711676" y="1122205"/>
                  <a:ext cx="408688" cy="2647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45" h="4162" extrusionOk="0">
                      <a:moveTo>
                        <a:pt x="902" y="1"/>
                      </a:moveTo>
                      <a:cubicBezTo>
                        <a:pt x="492" y="1"/>
                        <a:pt x="0" y="320"/>
                        <a:pt x="269" y="656"/>
                      </a:cubicBezTo>
                      <a:cubicBezTo>
                        <a:pt x="1448" y="2300"/>
                        <a:pt x="3526" y="2766"/>
                        <a:pt x="4984" y="4068"/>
                      </a:cubicBezTo>
                      <a:cubicBezTo>
                        <a:pt x="5069" y="4133"/>
                        <a:pt x="5178" y="4162"/>
                        <a:pt x="5293" y="4162"/>
                      </a:cubicBezTo>
                      <a:cubicBezTo>
                        <a:pt x="5726" y="4162"/>
                        <a:pt x="6245" y="3760"/>
                        <a:pt x="5853" y="3417"/>
                      </a:cubicBezTo>
                      <a:cubicBezTo>
                        <a:pt x="4457" y="2176"/>
                        <a:pt x="2410" y="1711"/>
                        <a:pt x="1293" y="160"/>
                      </a:cubicBezTo>
                      <a:cubicBezTo>
                        <a:pt x="1207" y="48"/>
                        <a:pt x="1061" y="1"/>
                        <a:pt x="902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59" name="Google Shape;1359;p28"/>
                <p:cNvSpPr/>
                <p:nvPr/>
              </p:nvSpPr>
              <p:spPr>
                <a:xfrm>
                  <a:off x="6648590" y="1300285"/>
                  <a:ext cx="461631" cy="3806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54" h="5985" extrusionOk="0">
                      <a:moveTo>
                        <a:pt x="996" y="0"/>
                      </a:moveTo>
                      <a:cubicBezTo>
                        <a:pt x="579" y="0"/>
                        <a:pt x="0" y="315"/>
                        <a:pt x="241" y="555"/>
                      </a:cubicBezTo>
                      <a:lnTo>
                        <a:pt x="5762" y="5890"/>
                      </a:lnTo>
                      <a:cubicBezTo>
                        <a:pt x="5835" y="5956"/>
                        <a:pt x="5950" y="5984"/>
                        <a:pt x="6079" y="5984"/>
                      </a:cubicBezTo>
                      <a:cubicBezTo>
                        <a:pt x="6494" y="5984"/>
                        <a:pt x="7054" y="5693"/>
                        <a:pt x="6817" y="5456"/>
                      </a:cubicBezTo>
                      <a:lnTo>
                        <a:pt x="1295" y="90"/>
                      </a:lnTo>
                      <a:cubicBezTo>
                        <a:pt x="1225" y="27"/>
                        <a:pt x="1117" y="0"/>
                        <a:pt x="996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60" name="Google Shape;1360;p28"/>
                <p:cNvSpPr/>
                <p:nvPr/>
              </p:nvSpPr>
              <p:spPr>
                <a:xfrm>
                  <a:off x="6622020" y="1592145"/>
                  <a:ext cx="492651" cy="3746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28" h="5890" extrusionOk="0">
                      <a:moveTo>
                        <a:pt x="991" y="1"/>
                      </a:moveTo>
                      <a:cubicBezTo>
                        <a:pt x="617" y="1"/>
                        <a:pt x="0" y="308"/>
                        <a:pt x="150" y="433"/>
                      </a:cubicBezTo>
                      <a:lnTo>
                        <a:pt x="6323" y="5830"/>
                      </a:lnTo>
                      <a:cubicBezTo>
                        <a:pt x="6371" y="5872"/>
                        <a:pt x="6447" y="5890"/>
                        <a:pt x="6537" y="5890"/>
                      </a:cubicBezTo>
                      <a:cubicBezTo>
                        <a:pt x="6911" y="5890"/>
                        <a:pt x="7528" y="5583"/>
                        <a:pt x="7378" y="5458"/>
                      </a:cubicBezTo>
                      <a:lnTo>
                        <a:pt x="7378" y="5427"/>
                      </a:lnTo>
                      <a:lnTo>
                        <a:pt x="1205" y="60"/>
                      </a:lnTo>
                      <a:cubicBezTo>
                        <a:pt x="1157" y="19"/>
                        <a:pt x="1081" y="1"/>
                        <a:pt x="991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61" name="Google Shape;1361;p28"/>
                <p:cNvSpPr/>
                <p:nvPr/>
              </p:nvSpPr>
              <p:spPr>
                <a:xfrm>
                  <a:off x="6414633" y="1784790"/>
                  <a:ext cx="696177" cy="5163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638" h="8118" extrusionOk="0">
                      <a:moveTo>
                        <a:pt x="1017" y="1"/>
                      </a:moveTo>
                      <a:cubicBezTo>
                        <a:pt x="606" y="1"/>
                        <a:pt x="0" y="338"/>
                        <a:pt x="248" y="537"/>
                      </a:cubicBezTo>
                      <a:cubicBezTo>
                        <a:pt x="3350" y="2956"/>
                        <a:pt x="6390" y="5438"/>
                        <a:pt x="9337" y="8043"/>
                      </a:cubicBezTo>
                      <a:cubicBezTo>
                        <a:pt x="9402" y="8095"/>
                        <a:pt x="9499" y="8117"/>
                        <a:pt x="9609" y="8117"/>
                      </a:cubicBezTo>
                      <a:cubicBezTo>
                        <a:pt x="10028" y="8117"/>
                        <a:pt x="10637" y="7799"/>
                        <a:pt x="10392" y="7578"/>
                      </a:cubicBezTo>
                      <a:cubicBezTo>
                        <a:pt x="7414" y="5003"/>
                        <a:pt x="4374" y="2491"/>
                        <a:pt x="1272" y="71"/>
                      </a:cubicBezTo>
                      <a:cubicBezTo>
                        <a:pt x="1210" y="22"/>
                        <a:pt x="1119" y="1"/>
                        <a:pt x="1017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62" name="Google Shape;1362;p28"/>
                <p:cNvSpPr/>
                <p:nvPr/>
              </p:nvSpPr>
              <p:spPr>
                <a:xfrm>
                  <a:off x="6425693" y="2182226"/>
                  <a:ext cx="616534" cy="4208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421" h="6617" extrusionOk="0">
                      <a:moveTo>
                        <a:pt x="952" y="0"/>
                      </a:moveTo>
                      <a:cubicBezTo>
                        <a:pt x="585" y="0"/>
                        <a:pt x="0" y="295"/>
                        <a:pt x="48" y="367"/>
                      </a:cubicBezTo>
                      <a:cubicBezTo>
                        <a:pt x="2127" y="3004"/>
                        <a:pt x="5508" y="4710"/>
                        <a:pt x="8237" y="6571"/>
                      </a:cubicBezTo>
                      <a:cubicBezTo>
                        <a:pt x="8280" y="6603"/>
                        <a:pt x="8344" y="6617"/>
                        <a:pt x="8420" y="6617"/>
                      </a:cubicBezTo>
                      <a:cubicBezTo>
                        <a:pt x="8784" y="6617"/>
                        <a:pt x="9420" y="6302"/>
                        <a:pt x="9292" y="6199"/>
                      </a:cubicBezTo>
                      <a:lnTo>
                        <a:pt x="9292" y="6199"/>
                      </a:lnTo>
                      <a:lnTo>
                        <a:pt x="9292" y="6230"/>
                      </a:lnTo>
                      <a:cubicBezTo>
                        <a:pt x="6624" y="4369"/>
                        <a:pt x="3243" y="2663"/>
                        <a:pt x="1196" y="88"/>
                      </a:cubicBezTo>
                      <a:cubicBezTo>
                        <a:pt x="1147" y="25"/>
                        <a:pt x="1059" y="0"/>
                        <a:pt x="952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63" name="Google Shape;1363;p28"/>
                <p:cNvSpPr/>
                <p:nvPr/>
              </p:nvSpPr>
              <p:spPr>
                <a:xfrm>
                  <a:off x="6428376" y="2415638"/>
                  <a:ext cx="585318" cy="4036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44" h="6347" extrusionOk="0">
                      <a:moveTo>
                        <a:pt x="989" y="1"/>
                      </a:moveTo>
                      <a:cubicBezTo>
                        <a:pt x="598" y="1"/>
                        <a:pt x="0" y="288"/>
                        <a:pt x="193" y="482"/>
                      </a:cubicBezTo>
                      <a:cubicBezTo>
                        <a:pt x="2396" y="2653"/>
                        <a:pt x="4908" y="4918"/>
                        <a:pt x="7700" y="6313"/>
                      </a:cubicBezTo>
                      <a:cubicBezTo>
                        <a:pt x="7741" y="6336"/>
                        <a:pt x="7798" y="6346"/>
                        <a:pt x="7864" y="6346"/>
                      </a:cubicBezTo>
                      <a:cubicBezTo>
                        <a:pt x="8248" y="6346"/>
                        <a:pt x="8944" y="6002"/>
                        <a:pt x="8600" y="5817"/>
                      </a:cubicBezTo>
                      <a:cubicBezTo>
                        <a:pt x="5901" y="4452"/>
                        <a:pt x="3419" y="2188"/>
                        <a:pt x="1248" y="79"/>
                      </a:cubicBezTo>
                      <a:cubicBezTo>
                        <a:pt x="1193" y="24"/>
                        <a:pt x="1099" y="1"/>
                        <a:pt x="989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64" name="Google Shape;1364;p28"/>
                <p:cNvSpPr/>
                <p:nvPr/>
              </p:nvSpPr>
              <p:spPr>
                <a:xfrm>
                  <a:off x="6480664" y="2846910"/>
                  <a:ext cx="492847" cy="3627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31" h="5703" extrusionOk="0">
                      <a:moveTo>
                        <a:pt x="1028" y="1"/>
                      </a:moveTo>
                      <a:cubicBezTo>
                        <a:pt x="632" y="1"/>
                        <a:pt x="0" y="318"/>
                        <a:pt x="201" y="494"/>
                      </a:cubicBezTo>
                      <a:lnTo>
                        <a:pt x="6281" y="5643"/>
                      </a:lnTo>
                      <a:cubicBezTo>
                        <a:pt x="6328" y="5685"/>
                        <a:pt x="6405" y="5702"/>
                        <a:pt x="6496" y="5702"/>
                      </a:cubicBezTo>
                      <a:cubicBezTo>
                        <a:pt x="6883" y="5702"/>
                        <a:pt x="7530" y="5385"/>
                        <a:pt x="7304" y="5209"/>
                      </a:cubicBezTo>
                      <a:lnTo>
                        <a:pt x="1256" y="60"/>
                      </a:lnTo>
                      <a:cubicBezTo>
                        <a:pt x="1202" y="18"/>
                        <a:pt x="1122" y="1"/>
                        <a:pt x="1028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65" name="Google Shape;1365;p28"/>
                <p:cNvSpPr/>
                <p:nvPr/>
              </p:nvSpPr>
              <p:spPr>
                <a:xfrm>
                  <a:off x="6316862" y="3158423"/>
                  <a:ext cx="654425" cy="3421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00" h="5380" extrusionOk="0">
                      <a:moveTo>
                        <a:pt x="1052" y="0"/>
                      </a:moveTo>
                      <a:cubicBezTo>
                        <a:pt x="665" y="0"/>
                        <a:pt x="0" y="355"/>
                        <a:pt x="160" y="435"/>
                      </a:cubicBezTo>
                      <a:lnTo>
                        <a:pt x="8815" y="5336"/>
                      </a:lnTo>
                      <a:cubicBezTo>
                        <a:pt x="8861" y="5367"/>
                        <a:pt x="8924" y="5380"/>
                        <a:pt x="8997" y="5380"/>
                      </a:cubicBezTo>
                      <a:cubicBezTo>
                        <a:pt x="9370" y="5380"/>
                        <a:pt x="9999" y="5042"/>
                        <a:pt x="9869" y="4964"/>
                      </a:cubicBezTo>
                      <a:lnTo>
                        <a:pt x="1215" y="32"/>
                      </a:lnTo>
                      <a:cubicBezTo>
                        <a:pt x="1171" y="10"/>
                        <a:pt x="1115" y="0"/>
                        <a:pt x="1052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66" name="Google Shape;1366;p28"/>
                <p:cNvSpPr/>
                <p:nvPr/>
              </p:nvSpPr>
              <p:spPr>
                <a:xfrm>
                  <a:off x="6421504" y="3412187"/>
                  <a:ext cx="553251" cy="346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54" h="5453" extrusionOk="0">
                      <a:moveTo>
                        <a:pt x="1067" y="0"/>
                      </a:moveTo>
                      <a:cubicBezTo>
                        <a:pt x="662" y="0"/>
                        <a:pt x="0" y="367"/>
                        <a:pt x="392" y="602"/>
                      </a:cubicBezTo>
                      <a:cubicBezTo>
                        <a:pt x="2780" y="1997"/>
                        <a:pt x="5044" y="3610"/>
                        <a:pt x="7154" y="5378"/>
                      </a:cubicBezTo>
                      <a:cubicBezTo>
                        <a:pt x="7219" y="5431"/>
                        <a:pt x="7317" y="5453"/>
                        <a:pt x="7428" y="5453"/>
                      </a:cubicBezTo>
                      <a:cubicBezTo>
                        <a:pt x="7846" y="5453"/>
                        <a:pt x="8453" y="5140"/>
                        <a:pt x="8208" y="4944"/>
                      </a:cubicBezTo>
                      <a:cubicBezTo>
                        <a:pt x="6037" y="3114"/>
                        <a:pt x="3711" y="1470"/>
                        <a:pt x="1260" y="43"/>
                      </a:cubicBezTo>
                      <a:cubicBezTo>
                        <a:pt x="1211" y="14"/>
                        <a:pt x="1143" y="0"/>
                        <a:pt x="1067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67" name="Google Shape;1367;p28"/>
                <p:cNvSpPr/>
                <p:nvPr/>
              </p:nvSpPr>
              <p:spPr>
                <a:xfrm>
                  <a:off x="6479617" y="3713841"/>
                  <a:ext cx="559599" cy="3756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51" h="5907" extrusionOk="0">
                      <a:moveTo>
                        <a:pt x="1014" y="0"/>
                      </a:moveTo>
                      <a:cubicBezTo>
                        <a:pt x="633" y="0"/>
                        <a:pt x="1" y="316"/>
                        <a:pt x="155" y="418"/>
                      </a:cubicBezTo>
                      <a:cubicBezTo>
                        <a:pt x="2636" y="2093"/>
                        <a:pt x="5025" y="3893"/>
                        <a:pt x="7320" y="5847"/>
                      </a:cubicBezTo>
                      <a:cubicBezTo>
                        <a:pt x="7368" y="5889"/>
                        <a:pt x="7445" y="5906"/>
                        <a:pt x="7537" y="5906"/>
                      </a:cubicBezTo>
                      <a:cubicBezTo>
                        <a:pt x="7918" y="5906"/>
                        <a:pt x="8550" y="5600"/>
                        <a:pt x="8375" y="5474"/>
                      </a:cubicBezTo>
                      <a:cubicBezTo>
                        <a:pt x="6080" y="3520"/>
                        <a:pt x="3691" y="1690"/>
                        <a:pt x="1210" y="46"/>
                      </a:cubicBezTo>
                      <a:cubicBezTo>
                        <a:pt x="1161" y="14"/>
                        <a:pt x="1093" y="0"/>
                        <a:pt x="1014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68" name="Google Shape;1368;p28"/>
                <p:cNvSpPr/>
                <p:nvPr/>
              </p:nvSpPr>
              <p:spPr>
                <a:xfrm>
                  <a:off x="6484984" y="3907313"/>
                  <a:ext cx="565358" cy="3726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39" h="5860" extrusionOk="0">
                      <a:moveTo>
                        <a:pt x="1007" y="0"/>
                      </a:moveTo>
                      <a:cubicBezTo>
                        <a:pt x="634" y="0"/>
                        <a:pt x="0" y="338"/>
                        <a:pt x="104" y="416"/>
                      </a:cubicBezTo>
                      <a:cubicBezTo>
                        <a:pt x="2617" y="2122"/>
                        <a:pt x="5067" y="3921"/>
                        <a:pt x="7456" y="5814"/>
                      </a:cubicBezTo>
                      <a:cubicBezTo>
                        <a:pt x="7493" y="5845"/>
                        <a:pt x="7553" y="5859"/>
                        <a:pt x="7626" y="5859"/>
                      </a:cubicBezTo>
                      <a:cubicBezTo>
                        <a:pt x="7979" y="5859"/>
                        <a:pt x="8639" y="5539"/>
                        <a:pt x="8510" y="5410"/>
                      </a:cubicBezTo>
                      <a:cubicBezTo>
                        <a:pt x="6122" y="3549"/>
                        <a:pt x="3671" y="1750"/>
                        <a:pt x="1190" y="44"/>
                      </a:cubicBezTo>
                      <a:cubicBezTo>
                        <a:pt x="1144" y="13"/>
                        <a:pt x="1081" y="0"/>
                        <a:pt x="1007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69" name="Google Shape;1369;p28"/>
                <p:cNvSpPr/>
                <p:nvPr/>
              </p:nvSpPr>
              <p:spPr>
                <a:xfrm>
                  <a:off x="6481384" y="4136845"/>
                  <a:ext cx="601940" cy="3868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98" h="6082" extrusionOk="0">
                      <a:moveTo>
                        <a:pt x="1110" y="0"/>
                      </a:moveTo>
                      <a:cubicBezTo>
                        <a:pt x="719" y="0"/>
                        <a:pt x="1" y="344"/>
                        <a:pt x="345" y="530"/>
                      </a:cubicBezTo>
                      <a:cubicBezTo>
                        <a:pt x="3075" y="2080"/>
                        <a:pt x="5618" y="3911"/>
                        <a:pt x="7945" y="6020"/>
                      </a:cubicBezTo>
                      <a:cubicBezTo>
                        <a:pt x="8001" y="6063"/>
                        <a:pt x="8086" y="6082"/>
                        <a:pt x="8186" y="6082"/>
                      </a:cubicBezTo>
                      <a:cubicBezTo>
                        <a:pt x="8583" y="6082"/>
                        <a:pt x="9198" y="5784"/>
                        <a:pt x="8999" y="5586"/>
                      </a:cubicBezTo>
                      <a:cubicBezTo>
                        <a:pt x="6611" y="3476"/>
                        <a:pt x="4036" y="1615"/>
                        <a:pt x="1276" y="33"/>
                      </a:cubicBezTo>
                      <a:cubicBezTo>
                        <a:pt x="1235" y="11"/>
                        <a:pt x="1177" y="0"/>
                        <a:pt x="111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370" name="Google Shape;1370;p28"/>
            <p:cNvGrpSpPr/>
            <p:nvPr/>
          </p:nvGrpSpPr>
          <p:grpSpPr>
            <a:xfrm>
              <a:off x="7590177" y="1634676"/>
              <a:ext cx="1172431" cy="2980536"/>
              <a:chOff x="7538801" y="1658973"/>
              <a:chExt cx="1147754" cy="2917804"/>
            </a:xfrm>
          </p:grpSpPr>
          <p:sp>
            <p:nvSpPr>
              <p:cNvPr id="1371" name="Google Shape;1371;p28"/>
              <p:cNvSpPr/>
              <p:nvPr/>
            </p:nvSpPr>
            <p:spPr>
              <a:xfrm>
                <a:off x="7658482" y="1730689"/>
                <a:ext cx="1000608" cy="2821533"/>
              </a:xfrm>
              <a:custGeom>
                <a:avLst/>
                <a:gdLst/>
                <a:ahLst/>
                <a:cxnLst/>
                <a:rect l="l" t="t" r="r" b="b"/>
                <a:pathLst>
                  <a:path w="18745" h="54391" extrusionOk="0">
                    <a:moveTo>
                      <a:pt x="10083" y="1"/>
                    </a:moveTo>
                    <a:cubicBezTo>
                      <a:pt x="7374" y="1"/>
                      <a:pt x="5037" y="3020"/>
                      <a:pt x="5801" y="5648"/>
                    </a:cubicBezTo>
                    <a:cubicBezTo>
                      <a:pt x="6080" y="6579"/>
                      <a:pt x="6639" y="7448"/>
                      <a:pt x="6515" y="8409"/>
                    </a:cubicBezTo>
                    <a:cubicBezTo>
                      <a:pt x="6205" y="10736"/>
                      <a:pt x="2327" y="10984"/>
                      <a:pt x="1738" y="13248"/>
                    </a:cubicBezTo>
                    <a:cubicBezTo>
                      <a:pt x="1117" y="15792"/>
                      <a:pt x="5150" y="18118"/>
                      <a:pt x="3878" y="20383"/>
                    </a:cubicBezTo>
                    <a:cubicBezTo>
                      <a:pt x="3537" y="21003"/>
                      <a:pt x="2885" y="21344"/>
                      <a:pt x="2296" y="21747"/>
                    </a:cubicBezTo>
                    <a:cubicBezTo>
                      <a:pt x="1335" y="22399"/>
                      <a:pt x="466" y="23360"/>
                      <a:pt x="528" y="24508"/>
                    </a:cubicBezTo>
                    <a:cubicBezTo>
                      <a:pt x="714" y="26866"/>
                      <a:pt x="4561" y="27486"/>
                      <a:pt x="4809" y="29812"/>
                    </a:cubicBezTo>
                    <a:cubicBezTo>
                      <a:pt x="5088" y="32480"/>
                      <a:pt x="559" y="33380"/>
                      <a:pt x="280" y="36016"/>
                    </a:cubicBezTo>
                    <a:cubicBezTo>
                      <a:pt x="1" y="38870"/>
                      <a:pt x="4747" y="40080"/>
                      <a:pt x="4747" y="42965"/>
                    </a:cubicBezTo>
                    <a:cubicBezTo>
                      <a:pt x="4747" y="44981"/>
                      <a:pt x="2265" y="46315"/>
                      <a:pt x="2048" y="48331"/>
                    </a:cubicBezTo>
                    <a:cubicBezTo>
                      <a:pt x="1924" y="49572"/>
                      <a:pt x="2699" y="50719"/>
                      <a:pt x="3599" y="51588"/>
                    </a:cubicBezTo>
                    <a:cubicBezTo>
                      <a:pt x="4871" y="52798"/>
                      <a:pt x="6484" y="53635"/>
                      <a:pt x="8221" y="54038"/>
                    </a:cubicBezTo>
                    <a:lnTo>
                      <a:pt x="8159" y="53604"/>
                    </a:lnTo>
                    <a:lnTo>
                      <a:pt x="8159" y="53604"/>
                    </a:lnTo>
                    <a:cubicBezTo>
                      <a:pt x="9136" y="54149"/>
                      <a:pt x="10126" y="54390"/>
                      <a:pt x="11072" y="54390"/>
                    </a:cubicBezTo>
                    <a:cubicBezTo>
                      <a:pt x="15355" y="54390"/>
                      <a:pt x="18745" y="49440"/>
                      <a:pt x="15976" y="45198"/>
                    </a:cubicBezTo>
                    <a:cubicBezTo>
                      <a:pt x="14921" y="43647"/>
                      <a:pt x="13060" y="42251"/>
                      <a:pt x="13370" y="40390"/>
                    </a:cubicBezTo>
                    <a:cubicBezTo>
                      <a:pt x="13711" y="38436"/>
                      <a:pt x="16410" y="37319"/>
                      <a:pt x="16286" y="35334"/>
                    </a:cubicBezTo>
                    <a:cubicBezTo>
                      <a:pt x="16162" y="33659"/>
                      <a:pt x="14052" y="32697"/>
                      <a:pt x="13835" y="31022"/>
                    </a:cubicBezTo>
                    <a:cubicBezTo>
                      <a:pt x="13525" y="28541"/>
                      <a:pt x="17465" y="27114"/>
                      <a:pt x="17185" y="24632"/>
                    </a:cubicBezTo>
                    <a:cubicBezTo>
                      <a:pt x="16968" y="22709"/>
                      <a:pt x="14208" y="21592"/>
                      <a:pt x="14332" y="19700"/>
                    </a:cubicBezTo>
                    <a:cubicBezTo>
                      <a:pt x="14425" y="17777"/>
                      <a:pt x="17185" y="17032"/>
                      <a:pt x="17589" y="15140"/>
                    </a:cubicBezTo>
                    <a:cubicBezTo>
                      <a:pt x="18116" y="12411"/>
                      <a:pt x="13277" y="11077"/>
                      <a:pt x="13432" y="8285"/>
                    </a:cubicBezTo>
                    <a:cubicBezTo>
                      <a:pt x="13463" y="7448"/>
                      <a:pt x="13959" y="6703"/>
                      <a:pt x="14239" y="5897"/>
                    </a:cubicBezTo>
                    <a:cubicBezTo>
                      <a:pt x="15169" y="3291"/>
                      <a:pt x="12967" y="96"/>
                      <a:pt x="10206" y="3"/>
                    </a:cubicBezTo>
                    <a:cubicBezTo>
                      <a:pt x="10165" y="2"/>
                      <a:pt x="10124" y="1"/>
                      <a:pt x="1008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372" name="Google Shape;1372;p28"/>
              <p:cNvGrpSpPr/>
              <p:nvPr/>
            </p:nvGrpSpPr>
            <p:grpSpPr>
              <a:xfrm flipH="1">
                <a:off x="7538801" y="1658973"/>
                <a:ext cx="1147754" cy="2917804"/>
                <a:chOff x="6316862" y="1038253"/>
                <a:chExt cx="1407079" cy="3577055"/>
              </a:xfrm>
            </p:grpSpPr>
            <p:sp>
              <p:nvSpPr>
                <p:cNvPr id="1373" name="Google Shape;1373;p28"/>
                <p:cNvSpPr/>
                <p:nvPr/>
              </p:nvSpPr>
              <p:spPr>
                <a:xfrm>
                  <a:off x="6863241" y="1038253"/>
                  <a:ext cx="295080" cy="35770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09" h="56243" extrusionOk="0">
                      <a:moveTo>
                        <a:pt x="4067" y="1"/>
                      </a:moveTo>
                      <a:cubicBezTo>
                        <a:pt x="3756" y="1"/>
                        <a:pt x="3372" y="164"/>
                        <a:pt x="3320" y="425"/>
                      </a:cubicBezTo>
                      <a:cubicBezTo>
                        <a:pt x="2854" y="2721"/>
                        <a:pt x="2544" y="5078"/>
                        <a:pt x="2389" y="7405"/>
                      </a:cubicBezTo>
                      <a:cubicBezTo>
                        <a:pt x="2265" y="9700"/>
                        <a:pt x="2637" y="11933"/>
                        <a:pt x="2668" y="14198"/>
                      </a:cubicBezTo>
                      <a:cubicBezTo>
                        <a:pt x="2699" y="18913"/>
                        <a:pt x="1707" y="23628"/>
                        <a:pt x="1055" y="28281"/>
                      </a:cubicBezTo>
                      <a:cubicBezTo>
                        <a:pt x="466" y="32685"/>
                        <a:pt x="0" y="37152"/>
                        <a:pt x="342" y="41588"/>
                      </a:cubicBezTo>
                      <a:cubicBezTo>
                        <a:pt x="714" y="46396"/>
                        <a:pt x="2575" y="51018"/>
                        <a:pt x="2327" y="55888"/>
                      </a:cubicBezTo>
                      <a:cubicBezTo>
                        <a:pt x="2327" y="56135"/>
                        <a:pt x="2545" y="56242"/>
                        <a:pt x="2792" y="56242"/>
                      </a:cubicBezTo>
                      <a:cubicBezTo>
                        <a:pt x="3102" y="56242"/>
                        <a:pt x="3457" y="56071"/>
                        <a:pt x="3475" y="55795"/>
                      </a:cubicBezTo>
                      <a:lnTo>
                        <a:pt x="3475" y="55826"/>
                      </a:lnTo>
                      <a:cubicBezTo>
                        <a:pt x="3661" y="51483"/>
                        <a:pt x="2203" y="47388"/>
                        <a:pt x="1645" y="43139"/>
                      </a:cubicBezTo>
                      <a:cubicBezTo>
                        <a:pt x="993" y="38176"/>
                        <a:pt x="1520" y="33151"/>
                        <a:pt x="2203" y="28219"/>
                      </a:cubicBezTo>
                      <a:cubicBezTo>
                        <a:pt x="2823" y="23659"/>
                        <a:pt x="3754" y="19068"/>
                        <a:pt x="3785" y="14477"/>
                      </a:cubicBezTo>
                      <a:cubicBezTo>
                        <a:pt x="3785" y="12213"/>
                        <a:pt x="3444" y="9979"/>
                        <a:pt x="3506" y="7715"/>
                      </a:cubicBezTo>
                      <a:cubicBezTo>
                        <a:pt x="3630" y="5233"/>
                        <a:pt x="3940" y="2752"/>
                        <a:pt x="4467" y="332"/>
                      </a:cubicBezTo>
                      <a:cubicBezTo>
                        <a:pt x="4508" y="101"/>
                        <a:pt x="4310" y="1"/>
                        <a:pt x="4067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74" name="Google Shape;1374;p28"/>
                <p:cNvSpPr/>
                <p:nvPr/>
              </p:nvSpPr>
              <p:spPr>
                <a:xfrm>
                  <a:off x="7030381" y="1108722"/>
                  <a:ext cx="318967" cy="3431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74" h="5396" extrusionOk="0">
                      <a:moveTo>
                        <a:pt x="4661" y="1"/>
                      </a:moveTo>
                      <a:cubicBezTo>
                        <a:pt x="4403" y="1"/>
                        <a:pt x="3927" y="96"/>
                        <a:pt x="3805" y="217"/>
                      </a:cubicBezTo>
                      <a:cubicBezTo>
                        <a:pt x="2285" y="1706"/>
                        <a:pt x="1014" y="3443"/>
                        <a:pt x="21" y="5335"/>
                      </a:cubicBezTo>
                      <a:cubicBezTo>
                        <a:pt x="1" y="5375"/>
                        <a:pt x="95" y="5396"/>
                        <a:pt x="236" y="5396"/>
                      </a:cubicBezTo>
                      <a:cubicBezTo>
                        <a:pt x="529" y="5396"/>
                        <a:pt x="1023" y="5306"/>
                        <a:pt x="1107" y="5118"/>
                      </a:cubicBezTo>
                      <a:lnTo>
                        <a:pt x="1107" y="5149"/>
                      </a:lnTo>
                      <a:cubicBezTo>
                        <a:pt x="2068" y="3288"/>
                        <a:pt x="3340" y="1582"/>
                        <a:pt x="4798" y="93"/>
                      </a:cubicBezTo>
                      <a:cubicBezTo>
                        <a:pt x="4874" y="28"/>
                        <a:pt x="4799" y="1"/>
                        <a:pt x="4661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75" name="Google Shape;1375;p28"/>
                <p:cNvSpPr/>
                <p:nvPr/>
              </p:nvSpPr>
              <p:spPr>
                <a:xfrm>
                  <a:off x="7052043" y="1253857"/>
                  <a:ext cx="413531" cy="4324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19" h="6799" extrusionOk="0">
                      <a:moveTo>
                        <a:pt x="5704" y="1"/>
                      </a:moveTo>
                      <a:cubicBezTo>
                        <a:pt x="5484" y="1"/>
                        <a:pt x="5241" y="58"/>
                        <a:pt x="5118" y="168"/>
                      </a:cubicBezTo>
                      <a:cubicBezTo>
                        <a:pt x="3164" y="2029"/>
                        <a:pt x="1706" y="4294"/>
                        <a:pt x="155" y="6465"/>
                      </a:cubicBezTo>
                      <a:cubicBezTo>
                        <a:pt x="0" y="6698"/>
                        <a:pt x="210" y="6799"/>
                        <a:pt x="485" y="6799"/>
                      </a:cubicBezTo>
                      <a:cubicBezTo>
                        <a:pt x="760" y="6799"/>
                        <a:pt x="1101" y="6698"/>
                        <a:pt x="1210" y="6527"/>
                      </a:cubicBezTo>
                      <a:cubicBezTo>
                        <a:pt x="2730" y="4418"/>
                        <a:pt x="4157" y="2216"/>
                        <a:pt x="6018" y="416"/>
                      </a:cubicBezTo>
                      <a:cubicBezTo>
                        <a:pt x="6318" y="135"/>
                        <a:pt x="6039" y="1"/>
                        <a:pt x="5704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76" name="Google Shape;1376;p28"/>
                <p:cNvSpPr/>
                <p:nvPr/>
              </p:nvSpPr>
              <p:spPr>
                <a:xfrm>
                  <a:off x="7054726" y="1647096"/>
                  <a:ext cx="368114" cy="3653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25" h="5745" extrusionOk="0">
                      <a:moveTo>
                        <a:pt x="5408" y="1"/>
                      </a:moveTo>
                      <a:cubicBezTo>
                        <a:pt x="5130" y="1"/>
                        <a:pt x="4646" y="61"/>
                        <a:pt x="4519" y="251"/>
                      </a:cubicBezTo>
                      <a:lnTo>
                        <a:pt x="21" y="5711"/>
                      </a:lnTo>
                      <a:cubicBezTo>
                        <a:pt x="1" y="5731"/>
                        <a:pt x="94" y="5745"/>
                        <a:pt x="234" y="5745"/>
                      </a:cubicBezTo>
                      <a:cubicBezTo>
                        <a:pt x="514" y="5745"/>
                        <a:pt x="983" y="5690"/>
                        <a:pt x="1107" y="5524"/>
                      </a:cubicBezTo>
                      <a:lnTo>
                        <a:pt x="5605" y="34"/>
                      </a:lnTo>
                      <a:cubicBezTo>
                        <a:pt x="5625" y="14"/>
                        <a:pt x="5539" y="1"/>
                        <a:pt x="5408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77" name="Google Shape;1377;p28"/>
                <p:cNvSpPr/>
                <p:nvPr/>
              </p:nvSpPr>
              <p:spPr>
                <a:xfrm>
                  <a:off x="7032737" y="1856531"/>
                  <a:ext cx="493044" cy="4385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34" h="6896" extrusionOk="0">
                      <a:moveTo>
                        <a:pt x="7190" y="0"/>
                      </a:moveTo>
                      <a:cubicBezTo>
                        <a:pt x="6904" y="0"/>
                        <a:pt x="6483" y="102"/>
                        <a:pt x="6375" y="246"/>
                      </a:cubicBezTo>
                      <a:cubicBezTo>
                        <a:pt x="5289" y="1642"/>
                        <a:pt x="4266" y="3348"/>
                        <a:pt x="2808" y="4434"/>
                      </a:cubicBezTo>
                      <a:cubicBezTo>
                        <a:pt x="1784" y="5178"/>
                        <a:pt x="730" y="5675"/>
                        <a:pt x="47" y="6791"/>
                      </a:cubicBezTo>
                      <a:cubicBezTo>
                        <a:pt x="1" y="6861"/>
                        <a:pt x="120" y="6896"/>
                        <a:pt x="297" y="6896"/>
                      </a:cubicBezTo>
                      <a:cubicBezTo>
                        <a:pt x="592" y="6896"/>
                        <a:pt x="1047" y="6799"/>
                        <a:pt x="1164" y="6605"/>
                      </a:cubicBezTo>
                      <a:cubicBezTo>
                        <a:pt x="1908" y="5395"/>
                        <a:pt x="3304" y="4930"/>
                        <a:pt x="4328" y="4000"/>
                      </a:cubicBezTo>
                      <a:cubicBezTo>
                        <a:pt x="5507" y="2945"/>
                        <a:pt x="6437" y="1456"/>
                        <a:pt x="7430" y="184"/>
                      </a:cubicBezTo>
                      <a:cubicBezTo>
                        <a:pt x="7534" y="54"/>
                        <a:pt x="7397" y="0"/>
                        <a:pt x="719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78" name="Google Shape;1378;p28"/>
                <p:cNvSpPr/>
                <p:nvPr/>
              </p:nvSpPr>
              <p:spPr>
                <a:xfrm>
                  <a:off x="6970632" y="2030604"/>
                  <a:ext cx="710247" cy="5945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53" h="9349" extrusionOk="0">
                      <a:moveTo>
                        <a:pt x="10195" y="1"/>
                      </a:moveTo>
                      <a:cubicBezTo>
                        <a:pt x="9987" y="1"/>
                        <a:pt x="9767" y="76"/>
                        <a:pt x="9651" y="239"/>
                      </a:cubicBezTo>
                      <a:cubicBezTo>
                        <a:pt x="7200" y="3682"/>
                        <a:pt x="3509" y="5853"/>
                        <a:pt x="407" y="8676"/>
                      </a:cubicBezTo>
                      <a:cubicBezTo>
                        <a:pt x="1" y="9037"/>
                        <a:pt x="366" y="9349"/>
                        <a:pt x="750" y="9349"/>
                      </a:cubicBezTo>
                      <a:cubicBezTo>
                        <a:pt x="894" y="9349"/>
                        <a:pt x="1041" y="9305"/>
                        <a:pt x="1151" y="9203"/>
                      </a:cubicBezTo>
                      <a:lnTo>
                        <a:pt x="1182" y="9172"/>
                      </a:lnTo>
                      <a:cubicBezTo>
                        <a:pt x="4346" y="6319"/>
                        <a:pt x="8100" y="4116"/>
                        <a:pt x="10581" y="580"/>
                      </a:cubicBezTo>
                      <a:cubicBezTo>
                        <a:pt x="10853" y="211"/>
                        <a:pt x="10542" y="1"/>
                        <a:pt x="10195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79" name="Google Shape;1379;p28"/>
                <p:cNvSpPr/>
                <p:nvPr/>
              </p:nvSpPr>
              <p:spPr>
                <a:xfrm>
                  <a:off x="6915203" y="2430839"/>
                  <a:ext cx="620460" cy="4128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481" h="6492" extrusionOk="0">
                      <a:moveTo>
                        <a:pt x="8771" y="1"/>
                      </a:moveTo>
                      <a:cubicBezTo>
                        <a:pt x="8562" y="1"/>
                        <a:pt x="8345" y="49"/>
                        <a:pt x="8233" y="150"/>
                      </a:cubicBezTo>
                      <a:cubicBezTo>
                        <a:pt x="5783" y="2290"/>
                        <a:pt x="3208" y="4213"/>
                        <a:pt x="478" y="5950"/>
                      </a:cubicBezTo>
                      <a:cubicBezTo>
                        <a:pt x="1" y="6246"/>
                        <a:pt x="390" y="6492"/>
                        <a:pt x="791" y="6492"/>
                      </a:cubicBezTo>
                      <a:cubicBezTo>
                        <a:pt x="937" y="6492"/>
                        <a:pt x="1084" y="6459"/>
                        <a:pt x="1192" y="6385"/>
                      </a:cubicBezTo>
                      <a:lnTo>
                        <a:pt x="1192" y="6416"/>
                      </a:lnTo>
                      <a:cubicBezTo>
                        <a:pt x="3983" y="4616"/>
                        <a:pt x="6651" y="2631"/>
                        <a:pt x="9164" y="429"/>
                      </a:cubicBezTo>
                      <a:cubicBezTo>
                        <a:pt x="9481" y="151"/>
                        <a:pt x="9140" y="1"/>
                        <a:pt x="8771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80" name="Google Shape;1380;p28"/>
                <p:cNvSpPr/>
                <p:nvPr/>
              </p:nvSpPr>
              <p:spPr>
                <a:xfrm>
                  <a:off x="6889222" y="2515045"/>
                  <a:ext cx="834719" cy="7287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55" h="11459" extrusionOk="0">
                      <a:moveTo>
                        <a:pt x="12147" y="1"/>
                      </a:moveTo>
                      <a:cubicBezTo>
                        <a:pt x="11922" y="1"/>
                        <a:pt x="11671" y="66"/>
                        <a:pt x="11546" y="191"/>
                      </a:cubicBezTo>
                      <a:cubicBezTo>
                        <a:pt x="9592" y="2207"/>
                        <a:pt x="7637" y="4192"/>
                        <a:pt x="5559" y="6053"/>
                      </a:cubicBezTo>
                      <a:cubicBezTo>
                        <a:pt x="3729" y="7697"/>
                        <a:pt x="1620" y="9124"/>
                        <a:pt x="162" y="11109"/>
                      </a:cubicBezTo>
                      <a:cubicBezTo>
                        <a:pt x="1" y="11351"/>
                        <a:pt x="224" y="11459"/>
                        <a:pt x="512" y="11459"/>
                      </a:cubicBezTo>
                      <a:cubicBezTo>
                        <a:pt x="777" y="11459"/>
                        <a:pt x="1097" y="11366"/>
                        <a:pt x="1216" y="11202"/>
                      </a:cubicBezTo>
                      <a:cubicBezTo>
                        <a:pt x="2736" y="9093"/>
                        <a:pt x="5094" y="7573"/>
                        <a:pt x="6986" y="5836"/>
                      </a:cubicBezTo>
                      <a:cubicBezTo>
                        <a:pt x="8878" y="4099"/>
                        <a:pt x="10708" y="2300"/>
                        <a:pt x="12477" y="439"/>
                      </a:cubicBezTo>
                      <a:cubicBezTo>
                        <a:pt x="12754" y="142"/>
                        <a:pt x="12479" y="1"/>
                        <a:pt x="12147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81" name="Google Shape;1381;p28"/>
                <p:cNvSpPr/>
                <p:nvPr/>
              </p:nvSpPr>
              <p:spPr>
                <a:xfrm>
                  <a:off x="6862063" y="3092978"/>
                  <a:ext cx="619610" cy="4276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468" h="6724" extrusionOk="0">
                      <a:moveTo>
                        <a:pt x="9068" y="1"/>
                      </a:moveTo>
                      <a:cubicBezTo>
                        <a:pt x="8789" y="1"/>
                        <a:pt x="8403" y="89"/>
                        <a:pt x="8270" y="223"/>
                      </a:cubicBezTo>
                      <a:cubicBezTo>
                        <a:pt x="6967" y="1681"/>
                        <a:pt x="5478" y="2922"/>
                        <a:pt x="3834" y="3977"/>
                      </a:cubicBezTo>
                      <a:cubicBezTo>
                        <a:pt x="2624" y="4752"/>
                        <a:pt x="1290" y="5310"/>
                        <a:pt x="236" y="6365"/>
                      </a:cubicBezTo>
                      <a:cubicBezTo>
                        <a:pt x="0" y="6617"/>
                        <a:pt x="212" y="6724"/>
                        <a:pt x="494" y="6724"/>
                      </a:cubicBezTo>
                      <a:cubicBezTo>
                        <a:pt x="733" y="6724"/>
                        <a:pt x="1022" y="6648"/>
                        <a:pt x="1135" y="6520"/>
                      </a:cubicBezTo>
                      <a:cubicBezTo>
                        <a:pt x="2376" y="5279"/>
                        <a:pt x="4113" y="4597"/>
                        <a:pt x="5540" y="3604"/>
                      </a:cubicBezTo>
                      <a:cubicBezTo>
                        <a:pt x="6936" y="2612"/>
                        <a:pt x="8177" y="1495"/>
                        <a:pt x="9324" y="223"/>
                      </a:cubicBezTo>
                      <a:cubicBezTo>
                        <a:pt x="9467" y="66"/>
                        <a:pt x="9307" y="1"/>
                        <a:pt x="9068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82" name="Google Shape;1382;p28"/>
                <p:cNvSpPr/>
                <p:nvPr/>
              </p:nvSpPr>
              <p:spPr>
                <a:xfrm>
                  <a:off x="6898449" y="3237859"/>
                  <a:ext cx="691727" cy="5379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570" h="8459" extrusionOk="0">
                      <a:moveTo>
                        <a:pt x="10024" y="0"/>
                      </a:moveTo>
                      <a:cubicBezTo>
                        <a:pt x="9787" y="0"/>
                        <a:pt x="9510" y="54"/>
                        <a:pt x="9389" y="148"/>
                      </a:cubicBezTo>
                      <a:cubicBezTo>
                        <a:pt x="7714" y="1450"/>
                        <a:pt x="6163" y="2939"/>
                        <a:pt x="4767" y="4552"/>
                      </a:cubicBezTo>
                      <a:cubicBezTo>
                        <a:pt x="3402" y="6072"/>
                        <a:pt x="1386" y="6631"/>
                        <a:pt x="145" y="8213"/>
                      </a:cubicBezTo>
                      <a:cubicBezTo>
                        <a:pt x="1" y="8386"/>
                        <a:pt x="165" y="8458"/>
                        <a:pt x="404" y="8458"/>
                      </a:cubicBezTo>
                      <a:cubicBezTo>
                        <a:pt x="678" y="8458"/>
                        <a:pt x="1052" y="8362"/>
                        <a:pt x="1169" y="8213"/>
                      </a:cubicBezTo>
                      <a:cubicBezTo>
                        <a:pt x="2285" y="6817"/>
                        <a:pt x="4208" y="6289"/>
                        <a:pt x="5449" y="4956"/>
                      </a:cubicBezTo>
                      <a:cubicBezTo>
                        <a:pt x="7000" y="3312"/>
                        <a:pt x="8458" y="1667"/>
                        <a:pt x="10288" y="303"/>
                      </a:cubicBezTo>
                      <a:cubicBezTo>
                        <a:pt x="10570" y="92"/>
                        <a:pt x="10333" y="0"/>
                        <a:pt x="10024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83" name="Google Shape;1383;p28"/>
                <p:cNvSpPr/>
                <p:nvPr/>
              </p:nvSpPr>
              <p:spPr>
                <a:xfrm>
                  <a:off x="6959115" y="3677526"/>
                  <a:ext cx="548735" cy="4722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85" h="7425" extrusionOk="0">
                      <a:moveTo>
                        <a:pt x="8083" y="1"/>
                      </a:moveTo>
                      <a:cubicBezTo>
                        <a:pt x="7787" y="1"/>
                        <a:pt x="7337" y="102"/>
                        <a:pt x="7221" y="276"/>
                      </a:cubicBezTo>
                      <a:cubicBezTo>
                        <a:pt x="5422" y="3223"/>
                        <a:pt x="955" y="3595"/>
                        <a:pt x="24" y="7255"/>
                      </a:cubicBezTo>
                      <a:cubicBezTo>
                        <a:pt x="1" y="7374"/>
                        <a:pt x="149" y="7424"/>
                        <a:pt x="345" y="7424"/>
                      </a:cubicBezTo>
                      <a:cubicBezTo>
                        <a:pt x="662" y="7424"/>
                        <a:pt x="1103" y="7292"/>
                        <a:pt x="1141" y="7100"/>
                      </a:cubicBezTo>
                      <a:cubicBezTo>
                        <a:pt x="2041" y="3564"/>
                        <a:pt x="6538" y="3037"/>
                        <a:pt x="8338" y="121"/>
                      </a:cubicBezTo>
                      <a:cubicBezTo>
                        <a:pt x="8385" y="39"/>
                        <a:pt x="8263" y="1"/>
                        <a:pt x="8083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84" name="Google Shape;1384;p28"/>
                <p:cNvSpPr/>
                <p:nvPr/>
              </p:nvSpPr>
              <p:spPr>
                <a:xfrm>
                  <a:off x="6998118" y="3834872"/>
                  <a:ext cx="522297" cy="4551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81" h="7157" extrusionOk="0">
                      <a:moveTo>
                        <a:pt x="7543" y="0"/>
                      </a:moveTo>
                      <a:cubicBezTo>
                        <a:pt x="7298" y="0"/>
                        <a:pt x="6979" y="69"/>
                        <a:pt x="6873" y="159"/>
                      </a:cubicBezTo>
                      <a:cubicBezTo>
                        <a:pt x="4423" y="2207"/>
                        <a:pt x="1538" y="4130"/>
                        <a:pt x="49" y="7015"/>
                      </a:cubicBezTo>
                      <a:cubicBezTo>
                        <a:pt x="0" y="7112"/>
                        <a:pt x="137" y="7157"/>
                        <a:pt x="331" y="7157"/>
                      </a:cubicBezTo>
                      <a:cubicBezTo>
                        <a:pt x="632" y="7157"/>
                        <a:pt x="1071" y="7048"/>
                        <a:pt x="1165" y="6860"/>
                      </a:cubicBezTo>
                      <a:cubicBezTo>
                        <a:pt x="2592" y="4099"/>
                        <a:pt x="5384" y="2238"/>
                        <a:pt x="7742" y="283"/>
                      </a:cubicBezTo>
                      <a:cubicBezTo>
                        <a:pt x="7980" y="76"/>
                        <a:pt x="7802" y="0"/>
                        <a:pt x="7543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85" name="Google Shape;1385;p28"/>
                <p:cNvSpPr/>
                <p:nvPr/>
              </p:nvSpPr>
              <p:spPr>
                <a:xfrm>
                  <a:off x="7021743" y="4029552"/>
                  <a:ext cx="660773" cy="4785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97" h="7525" extrusionOk="0">
                      <a:moveTo>
                        <a:pt x="9477" y="0"/>
                      </a:moveTo>
                      <a:cubicBezTo>
                        <a:pt x="9249" y="0"/>
                        <a:pt x="8994" y="57"/>
                        <a:pt x="8870" y="169"/>
                      </a:cubicBezTo>
                      <a:cubicBezTo>
                        <a:pt x="6171" y="2496"/>
                        <a:pt x="1952" y="3923"/>
                        <a:pt x="122" y="7180"/>
                      </a:cubicBezTo>
                      <a:cubicBezTo>
                        <a:pt x="0" y="7423"/>
                        <a:pt x="207" y="7525"/>
                        <a:pt x="472" y="7525"/>
                      </a:cubicBezTo>
                      <a:cubicBezTo>
                        <a:pt x="746" y="7525"/>
                        <a:pt x="1082" y="7415"/>
                        <a:pt x="1177" y="7242"/>
                      </a:cubicBezTo>
                      <a:cubicBezTo>
                        <a:pt x="2945" y="4078"/>
                        <a:pt x="7132" y="2682"/>
                        <a:pt x="9800" y="386"/>
                      </a:cubicBezTo>
                      <a:cubicBezTo>
                        <a:pt x="10097" y="127"/>
                        <a:pt x="9817" y="0"/>
                        <a:pt x="9477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86" name="Google Shape;1386;p28"/>
                <p:cNvSpPr/>
                <p:nvPr/>
              </p:nvSpPr>
              <p:spPr>
                <a:xfrm>
                  <a:off x="6711676" y="1122205"/>
                  <a:ext cx="408688" cy="2647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45" h="4162" extrusionOk="0">
                      <a:moveTo>
                        <a:pt x="902" y="1"/>
                      </a:moveTo>
                      <a:cubicBezTo>
                        <a:pt x="492" y="1"/>
                        <a:pt x="0" y="320"/>
                        <a:pt x="269" y="656"/>
                      </a:cubicBezTo>
                      <a:cubicBezTo>
                        <a:pt x="1448" y="2300"/>
                        <a:pt x="3526" y="2766"/>
                        <a:pt x="4984" y="4068"/>
                      </a:cubicBezTo>
                      <a:cubicBezTo>
                        <a:pt x="5069" y="4133"/>
                        <a:pt x="5178" y="4162"/>
                        <a:pt x="5293" y="4162"/>
                      </a:cubicBezTo>
                      <a:cubicBezTo>
                        <a:pt x="5726" y="4162"/>
                        <a:pt x="6245" y="3760"/>
                        <a:pt x="5853" y="3417"/>
                      </a:cubicBezTo>
                      <a:cubicBezTo>
                        <a:pt x="4457" y="2176"/>
                        <a:pt x="2410" y="1711"/>
                        <a:pt x="1293" y="160"/>
                      </a:cubicBezTo>
                      <a:cubicBezTo>
                        <a:pt x="1207" y="48"/>
                        <a:pt x="1061" y="1"/>
                        <a:pt x="902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87" name="Google Shape;1387;p28"/>
                <p:cNvSpPr/>
                <p:nvPr/>
              </p:nvSpPr>
              <p:spPr>
                <a:xfrm>
                  <a:off x="6648590" y="1300285"/>
                  <a:ext cx="461631" cy="3806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54" h="5985" extrusionOk="0">
                      <a:moveTo>
                        <a:pt x="996" y="0"/>
                      </a:moveTo>
                      <a:cubicBezTo>
                        <a:pt x="579" y="0"/>
                        <a:pt x="0" y="315"/>
                        <a:pt x="241" y="555"/>
                      </a:cubicBezTo>
                      <a:lnTo>
                        <a:pt x="5762" y="5890"/>
                      </a:lnTo>
                      <a:cubicBezTo>
                        <a:pt x="5835" y="5956"/>
                        <a:pt x="5950" y="5984"/>
                        <a:pt x="6079" y="5984"/>
                      </a:cubicBezTo>
                      <a:cubicBezTo>
                        <a:pt x="6494" y="5984"/>
                        <a:pt x="7054" y="5693"/>
                        <a:pt x="6817" y="5456"/>
                      </a:cubicBezTo>
                      <a:lnTo>
                        <a:pt x="1295" y="90"/>
                      </a:lnTo>
                      <a:cubicBezTo>
                        <a:pt x="1225" y="27"/>
                        <a:pt x="1117" y="0"/>
                        <a:pt x="996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88" name="Google Shape;1388;p28"/>
                <p:cNvSpPr/>
                <p:nvPr/>
              </p:nvSpPr>
              <p:spPr>
                <a:xfrm>
                  <a:off x="6622020" y="1592145"/>
                  <a:ext cx="492651" cy="3746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28" h="5890" extrusionOk="0">
                      <a:moveTo>
                        <a:pt x="991" y="1"/>
                      </a:moveTo>
                      <a:cubicBezTo>
                        <a:pt x="617" y="1"/>
                        <a:pt x="0" y="308"/>
                        <a:pt x="150" y="433"/>
                      </a:cubicBezTo>
                      <a:lnTo>
                        <a:pt x="6323" y="5830"/>
                      </a:lnTo>
                      <a:cubicBezTo>
                        <a:pt x="6371" y="5872"/>
                        <a:pt x="6447" y="5890"/>
                        <a:pt x="6537" y="5890"/>
                      </a:cubicBezTo>
                      <a:cubicBezTo>
                        <a:pt x="6911" y="5890"/>
                        <a:pt x="7528" y="5583"/>
                        <a:pt x="7378" y="5458"/>
                      </a:cubicBezTo>
                      <a:lnTo>
                        <a:pt x="7378" y="5427"/>
                      </a:lnTo>
                      <a:lnTo>
                        <a:pt x="1205" y="60"/>
                      </a:lnTo>
                      <a:cubicBezTo>
                        <a:pt x="1157" y="19"/>
                        <a:pt x="1081" y="1"/>
                        <a:pt x="991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89" name="Google Shape;1389;p28"/>
                <p:cNvSpPr/>
                <p:nvPr/>
              </p:nvSpPr>
              <p:spPr>
                <a:xfrm>
                  <a:off x="6414633" y="1784790"/>
                  <a:ext cx="696177" cy="5163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638" h="8118" extrusionOk="0">
                      <a:moveTo>
                        <a:pt x="1017" y="1"/>
                      </a:moveTo>
                      <a:cubicBezTo>
                        <a:pt x="606" y="1"/>
                        <a:pt x="0" y="338"/>
                        <a:pt x="248" y="537"/>
                      </a:cubicBezTo>
                      <a:cubicBezTo>
                        <a:pt x="3350" y="2956"/>
                        <a:pt x="6390" y="5438"/>
                        <a:pt x="9337" y="8043"/>
                      </a:cubicBezTo>
                      <a:cubicBezTo>
                        <a:pt x="9402" y="8095"/>
                        <a:pt x="9499" y="8117"/>
                        <a:pt x="9609" y="8117"/>
                      </a:cubicBezTo>
                      <a:cubicBezTo>
                        <a:pt x="10028" y="8117"/>
                        <a:pt x="10637" y="7799"/>
                        <a:pt x="10392" y="7578"/>
                      </a:cubicBezTo>
                      <a:cubicBezTo>
                        <a:pt x="7414" y="5003"/>
                        <a:pt x="4374" y="2491"/>
                        <a:pt x="1272" y="71"/>
                      </a:cubicBezTo>
                      <a:cubicBezTo>
                        <a:pt x="1210" y="22"/>
                        <a:pt x="1119" y="1"/>
                        <a:pt x="1017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90" name="Google Shape;1390;p28"/>
                <p:cNvSpPr/>
                <p:nvPr/>
              </p:nvSpPr>
              <p:spPr>
                <a:xfrm>
                  <a:off x="6425693" y="2182226"/>
                  <a:ext cx="616534" cy="4208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421" h="6617" extrusionOk="0">
                      <a:moveTo>
                        <a:pt x="952" y="0"/>
                      </a:moveTo>
                      <a:cubicBezTo>
                        <a:pt x="585" y="0"/>
                        <a:pt x="0" y="295"/>
                        <a:pt x="48" y="367"/>
                      </a:cubicBezTo>
                      <a:cubicBezTo>
                        <a:pt x="2127" y="3004"/>
                        <a:pt x="5508" y="4710"/>
                        <a:pt x="8237" y="6571"/>
                      </a:cubicBezTo>
                      <a:cubicBezTo>
                        <a:pt x="8280" y="6603"/>
                        <a:pt x="8344" y="6617"/>
                        <a:pt x="8420" y="6617"/>
                      </a:cubicBezTo>
                      <a:cubicBezTo>
                        <a:pt x="8784" y="6617"/>
                        <a:pt x="9420" y="6302"/>
                        <a:pt x="9292" y="6199"/>
                      </a:cubicBezTo>
                      <a:lnTo>
                        <a:pt x="9292" y="6199"/>
                      </a:lnTo>
                      <a:lnTo>
                        <a:pt x="9292" y="6230"/>
                      </a:lnTo>
                      <a:cubicBezTo>
                        <a:pt x="6624" y="4369"/>
                        <a:pt x="3243" y="2663"/>
                        <a:pt x="1196" y="88"/>
                      </a:cubicBezTo>
                      <a:cubicBezTo>
                        <a:pt x="1147" y="25"/>
                        <a:pt x="1059" y="0"/>
                        <a:pt x="952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91" name="Google Shape;1391;p28"/>
                <p:cNvSpPr/>
                <p:nvPr/>
              </p:nvSpPr>
              <p:spPr>
                <a:xfrm>
                  <a:off x="6428376" y="2415638"/>
                  <a:ext cx="585318" cy="4036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44" h="6347" extrusionOk="0">
                      <a:moveTo>
                        <a:pt x="989" y="1"/>
                      </a:moveTo>
                      <a:cubicBezTo>
                        <a:pt x="598" y="1"/>
                        <a:pt x="0" y="288"/>
                        <a:pt x="193" y="482"/>
                      </a:cubicBezTo>
                      <a:cubicBezTo>
                        <a:pt x="2396" y="2653"/>
                        <a:pt x="4908" y="4918"/>
                        <a:pt x="7700" y="6313"/>
                      </a:cubicBezTo>
                      <a:cubicBezTo>
                        <a:pt x="7741" y="6336"/>
                        <a:pt x="7798" y="6346"/>
                        <a:pt x="7864" y="6346"/>
                      </a:cubicBezTo>
                      <a:cubicBezTo>
                        <a:pt x="8248" y="6346"/>
                        <a:pt x="8944" y="6002"/>
                        <a:pt x="8600" y="5817"/>
                      </a:cubicBezTo>
                      <a:cubicBezTo>
                        <a:pt x="5901" y="4452"/>
                        <a:pt x="3419" y="2188"/>
                        <a:pt x="1248" y="79"/>
                      </a:cubicBezTo>
                      <a:cubicBezTo>
                        <a:pt x="1193" y="24"/>
                        <a:pt x="1099" y="1"/>
                        <a:pt x="989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92" name="Google Shape;1392;p28"/>
                <p:cNvSpPr/>
                <p:nvPr/>
              </p:nvSpPr>
              <p:spPr>
                <a:xfrm>
                  <a:off x="6480664" y="2846910"/>
                  <a:ext cx="492847" cy="3627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31" h="5703" extrusionOk="0">
                      <a:moveTo>
                        <a:pt x="1028" y="1"/>
                      </a:moveTo>
                      <a:cubicBezTo>
                        <a:pt x="632" y="1"/>
                        <a:pt x="0" y="318"/>
                        <a:pt x="201" y="494"/>
                      </a:cubicBezTo>
                      <a:lnTo>
                        <a:pt x="6281" y="5643"/>
                      </a:lnTo>
                      <a:cubicBezTo>
                        <a:pt x="6328" y="5685"/>
                        <a:pt x="6405" y="5702"/>
                        <a:pt x="6496" y="5702"/>
                      </a:cubicBezTo>
                      <a:cubicBezTo>
                        <a:pt x="6883" y="5702"/>
                        <a:pt x="7530" y="5385"/>
                        <a:pt x="7304" y="5209"/>
                      </a:cubicBezTo>
                      <a:lnTo>
                        <a:pt x="1256" y="60"/>
                      </a:lnTo>
                      <a:cubicBezTo>
                        <a:pt x="1202" y="18"/>
                        <a:pt x="1122" y="1"/>
                        <a:pt x="1028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93" name="Google Shape;1393;p28"/>
                <p:cNvSpPr/>
                <p:nvPr/>
              </p:nvSpPr>
              <p:spPr>
                <a:xfrm>
                  <a:off x="6316862" y="3158423"/>
                  <a:ext cx="654425" cy="3421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00" h="5380" extrusionOk="0">
                      <a:moveTo>
                        <a:pt x="1052" y="0"/>
                      </a:moveTo>
                      <a:cubicBezTo>
                        <a:pt x="665" y="0"/>
                        <a:pt x="0" y="355"/>
                        <a:pt x="160" y="435"/>
                      </a:cubicBezTo>
                      <a:lnTo>
                        <a:pt x="8815" y="5336"/>
                      </a:lnTo>
                      <a:cubicBezTo>
                        <a:pt x="8861" y="5367"/>
                        <a:pt x="8924" y="5380"/>
                        <a:pt x="8997" y="5380"/>
                      </a:cubicBezTo>
                      <a:cubicBezTo>
                        <a:pt x="9370" y="5380"/>
                        <a:pt x="9999" y="5042"/>
                        <a:pt x="9869" y="4964"/>
                      </a:cubicBezTo>
                      <a:lnTo>
                        <a:pt x="1215" y="32"/>
                      </a:lnTo>
                      <a:cubicBezTo>
                        <a:pt x="1171" y="10"/>
                        <a:pt x="1115" y="0"/>
                        <a:pt x="1052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94" name="Google Shape;1394;p28"/>
                <p:cNvSpPr/>
                <p:nvPr/>
              </p:nvSpPr>
              <p:spPr>
                <a:xfrm>
                  <a:off x="6421504" y="3412187"/>
                  <a:ext cx="553251" cy="346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54" h="5453" extrusionOk="0">
                      <a:moveTo>
                        <a:pt x="1067" y="0"/>
                      </a:moveTo>
                      <a:cubicBezTo>
                        <a:pt x="662" y="0"/>
                        <a:pt x="0" y="367"/>
                        <a:pt x="392" y="602"/>
                      </a:cubicBezTo>
                      <a:cubicBezTo>
                        <a:pt x="2780" y="1997"/>
                        <a:pt x="5044" y="3610"/>
                        <a:pt x="7154" y="5378"/>
                      </a:cubicBezTo>
                      <a:cubicBezTo>
                        <a:pt x="7219" y="5431"/>
                        <a:pt x="7317" y="5453"/>
                        <a:pt x="7428" y="5453"/>
                      </a:cubicBezTo>
                      <a:cubicBezTo>
                        <a:pt x="7846" y="5453"/>
                        <a:pt x="8453" y="5140"/>
                        <a:pt x="8208" y="4944"/>
                      </a:cubicBezTo>
                      <a:cubicBezTo>
                        <a:pt x="6037" y="3114"/>
                        <a:pt x="3711" y="1470"/>
                        <a:pt x="1260" y="43"/>
                      </a:cubicBezTo>
                      <a:cubicBezTo>
                        <a:pt x="1211" y="14"/>
                        <a:pt x="1143" y="0"/>
                        <a:pt x="1067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95" name="Google Shape;1395;p28"/>
                <p:cNvSpPr/>
                <p:nvPr/>
              </p:nvSpPr>
              <p:spPr>
                <a:xfrm>
                  <a:off x="6479617" y="3713841"/>
                  <a:ext cx="559599" cy="3756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51" h="5907" extrusionOk="0">
                      <a:moveTo>
                        <a:pt x="1014" y="0"/>
                      </a:moveTo>
                      <a:cubicBezTo>
                        <a:pt x="633" y="0"/>
                        <a:pt x="1" y="316"/>
                        <a:pt x="155" y="418"/>
                      </a:cubicBezTo>
                      <a:cubicBezTo>
                        <a:pt x="2636" y="2093"/>
                        <a:pt x="5025" y="3893"/>
                        <a:pt x="7320" y="5847"/>
                      </a:cubicBezTo>
                      <a:cubicBezTo>
                        <a:pt x="7368" y="5889"/>
                        <a:pt x="7445" y="5906"/>
                        <a:pt x="7537" y="5906"/>
                      </a:cubicBezTo>
                      <a:cubicBezTo>
                        <a:pt x="7918" y="5906"/>
                        <a:pt x="8550" y="5600"/>
                        <a:pt x="8375" y="5474"/>
                      </a:cubicBezTo>
                      <a:cubicBezTo>
                        <a:pt x="6080" y="3520"/>
                        <a:pt x="3691" y="1690"/>
                        <a:pt x="1210" y="46"/>
                      </a:cubicBezTo>
                      <a:cubicBezTo>
                        <a:pt x="1161" y="14"/>
                        <a:pt x="1093" y="0"/>
                        <a:pt x="1014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96" name="Google Shape;1396;p28"/>
                <p:cNvSpPr/>
                <p:nvPr/>
              </p:nvSpPr>
              <p:spPr>
                <a:xfrm>
                  <a:off x="6484984" y="3907313"/>
                  <a:ext cx="565358" cy="3726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39" h="5860" extrusionOk="0">
                      <a:moveTo>
                        <a:pt x="1007" y="0"/>
                      </a:moveTo>
                      <a:cubicBezTo>
                        <a:pt x="634" y="0"/>
                        <a:pt x="0" y="338"/>
                        <a:pt x="104" y="416"/>
                      </a:cubicBezTo>
                      <a:cubicBezTo>
                        <a:pt x="2617" y="2122"/>
                        <a:pt x="5067" y="3921"/>
                        <a:pt x="7456" y="5814"/>
                      </a:cubicBezTo>
                      <a:cubicBezTo>
                        <a:pt x="7493" y="5845"/>
                        <a:pt x="7553" y="5859"/>
                        <a:pt x="7626" y="5859"/>
                      </a:cubicBezTo>
                      <a:cubicBezTo>
                        <a:pt x="7979" y="5859"/>
                        <a:pt x="8639" y="5539"/>
                        <a:pt x="8510" y="5410"/>
                      </a:cubicBezTo>
                      <a:cubicBezTo>
                        <a:pt x="6122" y="3549"/>
                        <a:pt x="3671" y="1750"/>
                        <a:pt x="1190" y="44"/>
                      </a:cubicBezTo>
                      <a:cubicBezTo>
                        <a:pt x="1144" y="13"/>
                        <a:pt x="1081" y="0"/>
                        <a:pt x="1007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97" name="Google Shape;1397;p28"/>
                <p:cNvSpPr/>
                <p:nvPr/>
              </p:nvSpPr>
              <p:spPr>
                <a:xfrm>
                  <a:off x="6481384" y="4136845"/>
                  <a:ext cx="601940" cy="3868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98" h="6082" extrusionOk="0">
                      <a:moveTo>
                        <a:pt x="1110" y="0"/>
                      </a:moveTo>
                      <a:cubicBezTo>
                        <a:pt x="719" y="0"/>
                        <a:pt x="1" y="344"/>
                        <a:pt x="345" y="530"/>
                      </a:cubicBezTo>
                      <a:cubicBezTo>
                        <a:pt x="3075" y="2080"/>
                        <a:pt x="5618" y="3911"/>
                        <a:pt x="7945" y="6020"/>
                      </a:cubicBezTo>
                      <a:cubicBezTo>
                        <a:pt x="8001" y="6063"/>
                        <a:pt x="8086" y="6082"/>
                        <a:pt x="8186" y="6082"/>
                      </a:cubicBezTo>
                      <a:cubicBezTo>
                        <a:pt x="8583" y="6082"/>
                        <a:pt x="9198" y="5784"/>
                        <a:pt x="8999" y="5586"/>
                      </a:cubicBezTo>
                      <a:cubicBezTo>
                        <a:pt x="6611" y="3476"/>
                        <a:pt x="4036" y="1615"/>
                        <a:pt x="1276" y="33"/>
                      </a:cubicBezTo>
                      <a:cubicBezTo>
                        <a:pt x="1235" y="11"/>
                        <a:pt x="1177" y="0"/>
                        <a:pt x="111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008582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8" grpId="0"/>
      <p:bldP spid="1304" grpId="0"/>
      <p:bldP spid="13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5" name="Google Shape;1045;p24"/>
          <p:cNvGrpSpPr/>
          <p:nvPr/>
        </p:nvGrpSpPr>
        <p:grpSpPr>
          <a:xfrm>
            <a:off x="1590676" y="1815823"/>
            <a:ext cx="1831856" cy="2176555"/>
            <a:chOff x="1514474" y="1338833"/>
            <a:chExt cx="1831856" cy="1632416"/>
          </a:xfrm>
        </p:grpSpPr>
        <p:grpSp>
          <p:nvGrpSpPr>
            <p:cNvPr id="1046" name="Google Shape;1046;p24"/>
            <p:cNvGrpSpPr/>
            <p:nvPr/>
          </p:nvGrpSpPr>
          <p:grpSpPr>
            <a:xfrm>
              <a:off x="1652693" y="1351398"/>
              <a:ext cx="1693637" cy="1608650"/>
              <a:chOff x="3206650" y="521175"/>
              <a:chExt cx="1054700" cy="1001775"/>
            </a:xfrm>
          </p:grpSpPr>
          <p:sp>
            <p:nvSpPr>
              <p:cNvPr id="1047" name="Google Shape;1047;p24"/>
              <p:cNvSpPr/>
              <p:nvPr/>
            </p:nvSpPr>
            <p:spPr>
              <a:xfrm>
                <a:off x="3206650" y="521175"/>
                <a:ext cx="1054700" cy="1001775"/>
              </a:xfrm>
              <a:custGeom>
                <a:avLst/>
                <a:gdLst/>
                <a:ahLst/>
                <a:cxnLst/>
                <a:rect l="l" t="t" r="r" b="b"/>
                <a:pathLst>
                  <a:path w="42188" h="40071" extrusionOk="0">
                    <a:moveTo>
                      <a:pt x="2622" y="14490"/>
                    </a:moveTo>
                    <a:cubicBezTo>
                      <a:pt x="1703" y="14490"/>
                      <a:pt x="675" y="14772"/>
                      <a:pt x="621" y="15657"/>
                    </a:cubicBezTo>
                    <a:cubicBezTo>
                      <a:pt x="559" y="16681"/>
                      <a:pt x="1862" y="17115"/>
                      <a:pt x="2886" y="17239"/>
                    </a:cubicBezTo>
                    <a:lnTo>
                      <a:pt x="17506" y="18758"/>
                    </a:lnTo>
                    <a:lnTo>
                      <a:pt x="17506" y="18758"/>
                    </a:lnTo>
                    <a:cubicBezTo>
                      <a:pt x="15828" y="18067"/>
                      <a:pt x="14170" y="17269"/>
                      <a:pt x="12471" y="16618"/>
                    </a:cubicBezTo>
                    <a:cubicBezTo>
                      <a:pt x="9462" y="15440"/>
                      <a:pt x="6267" y="14726"/>
                      <a:pt x="3041" y="14509"/>
                    </a:cubicBezTo>
                    <a:cubicBezTo>
                      <a:pt x="2907" y="14497"/>
                      <a:pt x="2765" y="14490"/>
                      <a:pt x="2622" y="14490"/>
                    </a:cubicBezTo>
                    <a:close/>
                    <a:moveTo>
                      <a:pt x="8562" y="7282"/>
                    </a:moveTo>
                    <a:cubicBezTo>
                      <a:pt x="7446" y="7282"/>
                      <a:pt x="7135" y="8895"/>
                      <a:pt x="7508" y="9949"/>
                    </a:cubicBezTo>
                    <a:cubicBezTo>
                      <a:pt x="8562" y="12896"/>
                      <a:pt x="11633" y="14571"/>
                      <a:pt x="14456" y="15967"/>
                    </a:cubicBezTo>
                    <a:lnTo>
                      <a:pt x="20758" y="19096"/>
                    </a:lnTo>
                    <a:lnTo>
                      <a:pt x="20758" y="19096"/>
                    </a:lnTo>
                    <a:lnTo>
                      <a:pt x="21689" y="19192"/>
                    </a:lnTo>
                    <a:lnTo>
                      <a:pt x="21689" y="19192"/>
                    </a:lnTo>
                    <a:lnTo>
                      <a:pt x="9896" y="8026"/>
                    </a:lnTo>
                    <a:cubicBezTo>
                      <a:pt x="9493" y="7654"/>
                      <a:pt x="9090" y="7282"/>
                      <a:pt x="8562" y="7282"/>
                    </a:cubicBezTo>
                    <a:close/>
                    <a:moveTo>
                      <a:pt x="21689" y="19192"/>
                    </a:moveTo>
                    <a:lnTo>
                      <a:pt x="21768" y="19267"/>
                    </a:lnTo>
                    <a:lnTo>
                      <a:pt x="21768" y="19267"/>
                    </a:lnTo>
                    <a:lnTo>
                      <a:pt x="21994" y="19224"/>
                    </a:lnTo>
                    <a:lnTo>
                      <a:pt x="21689" y="19192"/>
                    </a:lnTo>
                    <a:close/>
                    <a:moveTo>
                      <a:pt x="40574" y="11655"/>
                    </a:moveTo>
                    <a:cubicBezTo>
                      <a:pt x="34872" y="13375"/>
                      <a:pt x="29433" y="15946"/>
                      <a:pt x="24488" y="19282"/>
                    </a:cubicBezTo>
                    <a:lnTo>
                      <a:pt x="24488" y="19282"/>
                    </a:lnTo>
                    <a:lnTo>
                      <a:pt x="31827" y="17580"/>
                    </a:lnTo>
                    <a:cubicBezTo>
                      <a:pt x="33626" y="17177"/>
                      <a:pt x="35487" y="16743"/>
                      <a:pt x="37100" y="15843"/>
                    </a:cubicBezTo>
                    <a:cubicBezTo>
                      <a:pt x="38744" y="14943"/>
                      <a:pt x="40140" y="13486"/>
                      <a:pt x="40574" y="11655"/>
                    </a:cubicBezTo>
                    <a:close/>
                    <a:moveTo>
                      <a:pt x="21623" y="1"/>
                    </a:moveTo>
                    <a:cubicBezTo>
                      <a:pt x="20905" y="1"/>
                      <a:pt x="20211" y="576"/>
                      <a:pt x="19946" y="1264"/>
                    </a:cubicBezTo>
                    <a:cubicBezTo>
                      <a:pt x="19605" y="2101"/>
                      <a:pt x="19729" y="3001"/>
                      <a:pt x="19822" y="3870"/>
                    </a:cubicBezTo>
                    <a:lnTo>
                      <a:pt x="21652" y="17921"/>
                    </a:lnTo>
                    <a:cubicBezTo>
                      <a:pt x="19140" y="13330"/>
                      <a:pt x="17248" y="8460"/>
                      <a:pt x="16038" y="3404"/>
                    </a:cubicBezTo>
                    <a:cubicBezTo>
                      <a:pt x="15820" y="2533"/>
                      <a:pt x="15267" y="1446"/>
                      <a:pt x="14485" y="1446"/>
                    </a:cubicBezTo>
                    <a:cubicBezTo>
                      <a:pt x="14376" y="1446"/>
                      <a:pt x="14263" y="1467"/>
                      <a:pt x="14146" y="1512"/>
                    </a:cubicBezTo>
                    <a:cubicBezTo>
                      <a:pt x="13649" y="1729"/>
                      <a:pt x="13463" y="2319"/>
                      <a:pt x="13401" y="2846"/>
                    </a:cubicBezTo>
                    <a:cubicBezTo>
                      <a:pt x="13215" y="4955"/>
                      <a:pt x="14394" y="6909"/>
                      <a:pt x="15511" y="8678"/>
                    </a:cubicBezTo>
                    <a:lnTo>
                      <a:pt x="22183" y="19302"/>
                    </a:lnTo>
                    <a:lnTo>
                      <a:pt x="22183" y="19302"/>
                    </a:lnTo>
                    <a:cubicBezTo>
                      <a:pt x="22296" y="19204"/>
                      <a:pt x="22409" y="19106"/>
                      <a:pt x="22521" y="19007"/>
                    </a:cubicBezTo>
                    <a:lnTo>
                      <a:pt x="22521" y="19007"/>
                    </a:lnTo>
                    <a:cubicBezTo>
                      <a:pt x="22541" y="19136"/>
                      <a:pt x="22556" y="19264"/>
                      <a:pt x="22567" y="19392"/>
                    </a:cubicBezTo>
                    <a:lnTo>
                      <a:pt x="22567" y="19392"/>
                    </a:lnTo>
                    <a:cubicBezTo>
                      <a:pt x="23475" y="17218"/>
                      <a:pt x="23448" y="14717"/>
                      <a:pt x="23421" y="12338"/>
                    </a:cubicBezTo>
                    <a:cubicBezTo>
                      <a:pt x="23359" y="9174"/>
                      <a:pt x="23296" y="5979"/>
                      <a:pt x="23234" y="2815"/>
                    </a:cubicBezTo>
                    <a:cubicBezTo>
                      <a:pt x="23234" y="1729"/>
                      <a:pt x="23017" y="395"/>
                      <a:pt x="21994" y="54"/>
                    </a:cubicBezTo>
                    <a:cubicBezTo>
                      <a:pt x="21871" y="18"/>
                      <a:pt x="21746" y="1"/>
                      <a:pt x="21623" y="1"/>
                    </a:cubicBezTo>
                    <a:close/>
                    <a:moveTo>
                      <a:pt x="22800" y="19286"/>
                    </a:moveTo>
                    <a:lnTo>
                      <a:pt x="22800" y="19286"/>
                    </a:lnTo>
                    <a:cubicBezTo>
                      <a:pt x="22873" y="19353"/>
                      <a:pt x="22946" y="19420"/>
                      <a:pt x="23019" y="19486"/>
                    </a:cubicBezTo>
                    <a:lnTo>
                      <a:pt x="23019" y="19486"/>
                    </a:lnTo>
                    <a:lnTo>
                      <a:pt x="23070" y="19442"/>
                    </a:lnTo>
                    <a:lnTo>
                      <a:pt x="22800" y="19286"/>
                    </a:lnTo>
                    <a:close/>
                    <a:moveTo>
                      <a:pt x="24148" y="19361"/>
                    </a:moveTo>
                    <a:lnTo>
                      <a:pt x="24148" y="19361"/>
                    </a:lnTo>
                    <a:cubicBezTo>
                      <a:pt x="24128" y="19413"/>
                      <a:pt x="24108" y="19465"/>
                      <a:pt x="24089" y="19518"/>
                    </a:cubicBezTo>
                    <a:lnTo>
                      <a:pt x="24089" y="19518"/>
                    </a:lnTo>
                    <a:cubicBezTo>
                      <a:pt x="23949" y="19503"/>
                      <a:pt x="23809" y="19488"/>
                      <a:pt x="23669" y="19472"/>
                    </a:cubicBezTo>
                    <a:lnTo>
                      <a:pt x="24148" y="19361"/>
                    </a:lnTo>
                    <a:close/>
                    <a:moveTo>
                      <a:pt x="17506" y="18758"/>
                    </a:moveTo>
                    <a:cubicBezTo>
                      <a:pt x="18291" y="19081"/>
                      <a:pt x="19080" y="19380"/>
                      <a:pt x="19880" y="19630"/>
                    </a:cubicBezTo>
                    <a:lnTo>
                      <a:pt x="19880" y="19630"/>
                    </a:lnTo>
                    <a:lnTo>
                      <a:pt x="21289" y="19359"/>
                    </a:lnTo>
                    <a:lnTo>
                      <a:pt x="20758" y="19096"/>
                    </a:lnTo>
                    <a:lnTo>
                      <a:pt x="20758" y="19096"/>
                    </a:lnTo>
                    <a:lnTo>
                      <a:pt x="17506" y="18758"/>
                    </a:lnTo>
                    <a:close/>
                    <a:moveTo>
                      <a:pt x="22489" y="19950"/>
                    </a:moveTo>
                    <a:lnTo>
                      <a:pt x="22501" y="19961"/>
                    </a:lnTo>
                    <a:lnTo>
                      <a:pt x="22485" y="19953"/>
                    </a:lnTo>
                    <a:lnTo>
                      <a:pt x="22489" y="19950"/>
                    </a:lnTo>
                    <a:close/>
                    <a:moveTo>
                      <a:pt x="22584" y="19940"/>
                    </a:moveTo>
                    <a:lnTo>
                      <a:pt x="22641" y="20030"/>
                    </a:lnTo>
                    <a:lnTo>
                      <a:pt x="23203" y="20310"/>
                    </a:lnTo>
                    <a:cubicBezTo>
                      <a:pt x="22991" y="20292"/>
                      <a:pt x="22779" y="20270"/>
                      <a:pt x="22569" y="20242"/>
                    </a:cubicBezTo>
                    <a:lnTo>
                      <a:pt x="22569" y="20242"/>
                    </a:lnTo>
                    <a:cubicBezTo>
                      <a:pt x="22567" y="20272"/>
                      <a:pt x="22565" y="20302"/>
                      <a:pt x="22562" y="20333"/>
                    </a:cubicBezTo>
                    <a:lnTo>
                      <a:pt x="22562" y="20333"/>
                    </a:lnTo>
                    <a:cubicBezTo>
                      <a:pt x="22536" y="20299"/>
                      <a:pt x="22510" y="20265"/>
                      <a:pt x="22484" y="20230"/>
                    </a:cubicBezTo>
                    <a:lnTo>
                      <a:pt x="22484" y="20230"/>
                    </a:lnTo>
                    <a:cubicBezTo>
                      <a:pt x="22512" y="20234"/>
                      <a:pt x="22541" y="20238"/>
                      <a:pt x="22569" y="20242"/>
                    </a:cubicBezTo>
                    <a:lnTo>
                      <a:pt x="22569" y="20242"/>
                    </a:lnTo>
                    <a:cubicBezTo>
                      <a:pt x="22574" y="20174"/>
                      <a:pt x="22578" y="20105"/>
                      <a:pt x="22581" y="20037"/>
                    </a:cubicBezTo>
                    <a:lnTo>
                      <a:pt x="22581" y="20037"/>
                    </a:lnTo>
                    <a:lnTo>
                      <a:pt x="22738" y="20186"/>
                    </a:lnTo>
                    <a:lnTo>
                      <a:pt x="22641" y="20030"/>
                    </a:lnTo>
                    <a:lnTo>
                      <a:pt x="22582" y="20001"/>
                    </a:lnTo>
                    <a:lnTo>
                      <a:pt x="22582" y="20001"/>
                    </a:lnTo>
                    <a:cubicBezTo>
                      <a:pt x="22583" y="19981"/>
                      <a:pt x="22583" y="19960"/>
                      <a:pt x="22584" y="19940"/>
                    </a:cubicBezTo>
                    <a:close/>
                    <a:moveTo>
                      <a:pt x="22545" y="20490"/>
                    </a:moveTo>
                    <a:lnTo>
                      <a:pt x="22545" y="20490"/>
                    </a:lnTo>
                    <a:cubicBezTo>
                      <a:pt x="22537" y="20559"/>
                      <a:pt x="22528" y="20627"/>
                      <a:pt x="22517" y="20696"/>
                    </a:cubicBezTo>
                    <a:lnTo>
                      <a:pt x="22517" y="20696"/>
                    </a:lnTo>
                    <a:lnTo>
                      <a:pt x="22608" y="20670"/>
                    </a:lnTo>
                    <a:lnTo>
                      <a:pt x="22608" y="20670"/>
                    </a:lnTo>
                    <a:cubicBezTo>
                      <a:pt x="22613" y="20684"/>
                      <a:pt x="22619" y="20699"/>
                      <a:pt x="22624" y="20714"/>
                    </a:cubicBezTo>
                    <a:lnTo>
                      <a:pt x="22624" y="20714"/>
                    </a:lnTo>
                    <a:cubicBezTo>
                      <a:pt x="22686" y="20689"/>
                      <a:pt x="22749" y="20665"/>
                      <a:pt x="22812" y="20641"/>
                    </a:cubicBezTo>
                    <a:lnTo>
                      <a:pt x="22812" y="20641"/>
                    </a:lnTo>
                    <a:cubicBezTo>
                      <a:pt x="22806" y="20633"/>
                      <a:pt x="22799" y="20625"/>
                      <a:pt x="22792" y="20618"/>
                    </a:cubicBezTo>
                    <a:lnTo>
                      <a:pt x="22792" y="20618"/>
                    </a:lnTo>
                    <a:lnTo>
                      <a:pt x="22608" y="20670"/>
                    </a:lnTo>
                    <a:lnTo>
                      <a:pt x="22608" y="20670"/>
                    </a:lnTo>
                    <a:cubicBezTo>
                      <a:pt x="22587" y="20610"/>
                      <a:pt x="22566" y="20550"/>
                      <a:pt x="22545" y="20490"/>
                    </a:cubicBezTo>
                    <a:close/>
                    <a:moveTo>
                      <a:pt x="21808" y="21178"/>
                    </a:moveTo>
                    <a:lnTo>
                      <a:pt x="21808" y="21178"/>
                    </a:lnTo>
                    <a:cubicBezTo>
                      <a:pt x="21823" y="21361"/>
                      <a:pt x="21839" y="21544"/>
                      <a:pt x="21855" y="21727"/>
                    </a:cubicBezTo>
                    <a:lnTo>
                      <a:pt x="21855" y="21727"/>
                    </a:lnTo>
                    <a:cubicBezTo>
                      <a:pt x="21842" y="21543"/>
                      <a:pt x="21826" y="21361"/>
                      <a:pt x="21808" y="21178"/>
                    </a:cubicBezTo>
                    <a:close/>
                    <a:moveTo>
                      <a:pt x="22517" y="20696"/>
                    </a:moveTo>
                    <a:lnTo>
                      <a:pt x="19487" y="21559"/>
                    </a:lnTo>
                    <a:lnTo>
                      <a:pt x="19487" y="21559"/>
                    </a:lnTo>
                    <a:cubicBezTo>
                      <a:pt x="19165" y="21820"/>
                      <a:pt x="18841" y="22078"/>
                      <a:pt x="18515" y="22334"/>
                    </a:cubicBezTo>
                    <a:lnTo>
                      <a:pt x="18515" y="22334"/>
                    </a:lnTo>
                    <a:cubicBezTo>
                      <a:pt x="19841" y="21798"/>
                      <a:pt x="21172" y="21272"/>
                      <a:pt x="22507" y="20758"/>
                    </a:cubicBezTo>
                    <a:lnTo>
                      <a:pt x="22507" y="20758"/>
                    </a:lnTo>
                    <a:cubicBezTo>
                      <a:pt x="22511" y="20737"/>
                      <a:pt x="22514" y="20717"/>
                      <a:pt x="22517" y="20696"/>
                    </a:cubicBezTo>
                    <a:close/>
                    <a:moveTo>
                      <a:pt x="38031" y="4924"/>
                    </a:moveTo>
                    <a:lnTo>
                      <a:pt x="38031" y="4924"/>
                    </a:lnTo>
                    <a:cubicBezTo>
                      <a:pt x="36107" y="5576"/>
                      <a:pt x="34619" y="7065"/>
                      <a:pt x="33161" y="8491"/>
                    </a:cubicBezTo>
                    <a:lnTo>
                      <a:pt x="25034" y="16587"/>
                    </a:lnTo>
                    <a:cubicBezTo>
                      <a:pt x="24289" y="17332"/>
                      <a:pt x="23514" y="18138"/>
                      <a:pt x="23390" y="19162"/>
                    </a:cubicBezTo>
                    <a:lnTo>
                      <a:pt x="23070" y="19442"/>
                    </a:lnTo>
                    <a:lnTo>
                      <a:pt x="29749" y="23288"/>
                    </a:lnTo>
                    <a:cubicBezTo>
                      <a:pt x="31051" y="24063"/>
                      <a:pt x="32385" y="24808"/>
                      <a:pt x="33285" y="25986"/>
                    </a:cubicBezTo>
                    <a:cubicBezTo>
                      <a:pt x="34149" y="27081"/>
                      <a:pt x="34986" y="28683"/>
                      <a:pt x="36269" y="28683"/>
                    </a:cubicBezTo>
                    <a:cubicBezTo>
                      <a:pt x="36367" y="28683"/>
                      <a:pt x="36469" y="28674"/>
                      <a:pt x="36573" y="28654"/>
                    </a:cubicBezTo>
                    <a:cubicBezTo>
                      <a:pt x="36449" y="26017"/>
                      <a:pt x="34122" y="24063"/>
                      <a:pt x="31734" y="23008"/>
                    </a:cubicBezTo>
                    <a:cubicBezTo>
                      <a:pt x="29345" y="21954"/>
                      <a:pt x="26678" y="21520"/>
                      <a:pt x="24444" y="20217"/>
                    </a:cubicBezTo>
                    <a:cubicBezTo>
                      <a:pt x="24878" y="20166"/>
                      <a:pt x="25313" y="20144"/>
                      <a:pt x="25749" y="20144"/>
                    </a:cubicBezTo>
                    <a:cubicBezTo>
                      <a:pt x="29806" y="20144"/>
                      <a:pt x="33931" y="22112"/>
                      <a:pt x="37871" y="22112"/>
                    </a:cubicBezTo>
                    <a:cubicBezTo>
                      <a:pt x="38985" y="22112"/>
                      <a:pt x="40085" y="21954"/>
                      <a:pt x="41164" y="21551"/>
                    </a:cubicBezTo>
                    <a:cubicBezTo>
                      <a:pt x="41660" y="21364"/>
                      <a:pt x="42187" y="21023"/>
                      <a:pt x="42125" y="20527"/>
                    </a:cubicBezTo>
                    <a:cubicBezTo>
                      <a:pt x="42098" y="19934"/>
                      <a:pt x="41391" y="19739"/>
                      <a:pt x="40759" y="19739"/>
                    </a:cubicBezTo>
                    <a:cubicBezTo>
                      <a:pt x="40664" y="19739"/>
                      <a:pt x="40570" y="19743"/>
                      <a:pt x="40481" y="19751"/>
                    </a:cubicBezTo>
                    <a:cubicBezTo>
                      <a:pt x="38182" y="19930"/>
                      <a:pt x="35873" y="20020"/>
                      <a:pt x="33561" y="20020"/>
                    </a:cubicBezTo>
                    <a:cubicBezTo>
                      <a:pt x="30415" y="20020"/>
                      <a:pt x="27265" y="19854"/>
                      <a:pt x="24134" y="19523"/>
                    </a:cubicBezTo>
                    <a:lnTo>
                      <a:pt x="24134" y="19523"/>
                    </a:lnTo>
                    <a:cubicBezTo>
                      <a:pt x="24113" y="19537"/>
                      <a:pt x="24093" y="19551"/>
                      <a:pt x="24072" y="19565"/>
                    </a:cubicBezTo>
                    <a:cubicBezTo>
                      <a:pt x="24078" y="19549"/>
                      <a:pt x="24083" y="19534"/>
                      <a:pt x="24089" y="19518"/>
                    </a:cubicBezTo>
                    <a:lnTo>
                      <a:pt x="24089" y="19518"/>
                    </a:lnTo>
                    <a:cubicBezTo>
                      <a:pt x="24104" y="19520"/>
                      <a:pt x="24119" y="19521"/>
                      <a:pt x="24134" y="19523"/>
                    </a:cubicBezTo>
                    <a:lnTo>
                      <a:pt x="24134" y="19523"/>
                    </a:lnTo>
                    <a:cubicBezTo>
                      <a:pt x="24252" y="19442"/>
                      <a:pt x="24369" y="19362"/>
                      <a:pt x="24488" y="19282"/>
                    </a:cubicBezTo>
                    <a:lnTo>
                      <a:pt x="24488" y="19282"/>
                    </a:lnTo>
                    <a:lnTo>
                      <a:pt x="24148" y="19361"/>
                    </a:lnTo>
                    <a:lnTo>
                      <a:pt x="24148" y="19361"/>
                    </a:lnTo>
                    <a:cubicBezTo>
                      <a:pt x="26584" y="13071"/>
                      <a:pt x="35177" y="11062"/>
                      <a:pt x="38031" y="4924"/>
                    </a:cubicBezTo>
                    <a:close/>
                    <a:moveTo>
                      <a:pt x="18515" y="22334"/>
                    </a:moveTo>
                    <a:cubicBezTo>
                      <a:pt x="14162" y="24092"/>
                      <a:pt x="9856" y="25965"/>
                      <a:pt x="5584" y="27940"/>
                    </a:cubicBezTo>
                    <a:cubicBezTo>
                      <a:pt x="4809" y="28282"/>
                      <a:pt x="4002" y="28685"/>
                      <a:pt x="3661" y="29491"/>
                    </a:cubicBezTo>
                    <a:cubicBezTo>
                      <a:pt x="3308" y="30228"/>
                      <a:pt x="3793" y="31300"/>
                      <a:pt x="4560" y="31300"/>
                    </a:cubicBezTo>
                    <a:cubicBezTo>
                      <a:pt x="4601" y="31300"/>
                      <a:pt x="4643" y="31297"/>
                      <a:pt x="4685" y="31291"/>
                    </a:cubicBezTo>
                    <a:cubicBezTo>
                      <a:pt x="4902" y="31229"/>
                      <a:pt x="5088" y="31166"/>
                      <a:pt x="5243" y="31073"/>
                    </a:cubicBezTo>
                    <a:cubicBezTo>
                      <a:pt x="9918" y="28526"/>
                      <a:pt x="14346" y="25608"/>
                      <a:pt x="18515" y="22334"/>
                    </a:cubicBezTo>
                    <a:close/>
                    <a:moveTo>
                      <a:pt x="21768" y="19267"/>
                    </a:moveTo>
                    <a:lnTo>
                      <a:pt x="21289" y="19359"/>
                    </a:lnTo>
                    <a:lnTo>
                      <a:pt x="21815" y="19620"/>
                    </a:lnTo>
                    <a:lnTo>
                      <a:pt x="21815" y="19620"/>
                    </a:lnTo>
                    <a:cubicBezTo>
                      <a:pt x="21872" y="19571"/>
                      <a:pt x="21929" y="19522"/>
                      <a:pt x="21986" y="19473"/>
                    </a:cubicBezTo>
                    <a:lnTo>
                      <a:pt x="21986" y="19473"/>
                    </a:lnTo>
                    <a:lnTo>
                      <a:pt x="22367" y="19834"/>
                    </a:lnTo>
                    <a:lnTo>
                      <a:pt x="22367" y="19834"/>
                    </a:lnTo>
                    <a:cubicBezTo>
                      <a:pt x="22359" y="19850"/>
                      <a:pt x="22351" y="19866"/>
                      <a:pt x="22343" y="19882"/>
                    </a:cubicBezTo>
                    <a:lnTo>
                      <a:pt x="22343" y="19882"/>
                    </a:lnTo>
                    <a:lnTo>
                      <a:pt x="21815" y="19620"/>
                    </a:lnTo>
                    <a:lnTo>
                      <a:pt x="21815" y="19620"/>
                    </a:lnTo>
                    <a:cubicBezTo>
                      <a:pt x="21658" y="19755"/>
                      <a:pt x="21501" y="19890"/>
                      <a:pt x="21343" y="20024"/>
                    </a:cubicBezTo>
                    <a:lnTo>
                      <a:pt x="21343" y="20024"/>
                    </a:lnTo>
                    <a:cubicBezTo>
                      <a:pt x="20850" y="19914"/>
                      <a:pt x="20363" y="19781"/>
                      <a:pt x="19880" y="19630"/>
                    </a:cubicBezTo>
                    <a:lnTo>
                      <a:pt x="19880" y="19630"/>
                    </a:lnTo>
                    <a:lnTo>
                      <a:pt x="2296" y="23008"/>
                    </a:lnTo>
                    <a:cubicBezTo>
                      <a:pt x="1552" y="23133"/>
                      <a:pt x="714" y="23350"/>
                      <a:pt x="404" y="24032"/>
                    </a:cubicBezTo>
                    <a:cubicBezTo>
                      <a:pt x="1" y="24870"/>
                      <a:pt x="714" y="25862"/>
                      <a:pt x="1583" y="26141"/>
                    </a:cubicBezTo>
                    <a:cubicBezTo>
                      <a:pt x="1846" y="26214"/>
                      <a:pt x="2113" y="26244"/>
                      <a:pt x="2379" y="26244"/>
                    </a:cubicBezTo>
                    <a:cubicBezTo>
                      <a:pt x="3022" y="26244"/>
                      <a:pt x="3667" y="26069"/>
                      <a:pt x="4282" y="25893"/>
                    </a:cubicBezTo>
                    <a:lnTo>
                      <a:pt x="19487" y="21559"/>
                    </a:lnTo>
                    <a:lnTo>
                      <a:pt x="19487" y="21559"/>
                    </a:lnTo>
                    <a:cubicBezTo>
                      <a:pt x="20112" y="21056"/>
                      <a:pt x="20730" y="20544"/>
                      <a:pt x="21343" y="20024"/>
                    </a:cubicBezTo>
                    <a:lnTo>
                      <a:pt x="21343" y="20024"/>
                    </a:lnTo>
                    <a:cubicBezTo>
                      <a:pt x="21621" y="20085"/>
                      <a:pt x="21902" y="20140"/>
                      <a:pt x="22184" y="20185"/>
                    </a:cubicBezTo>
                    <a:lnTo>
                      <a:pt x="22184" y="20185"/>
                    </a:lnTo>
                    <a:cubicBezTo>
                      <a:pt x="22172" y="20206"/>
                      <a:pt x="22161" y="20227"/>
                      <a:pt x="22149" y="20248"/>
                    </a:cubicBezTo>
                    <a:lnTo>
                      <a:pt x="22215" y="20190"/>
                    </a:lnTo>
                    <a:lnTo>
                      <a:pt x="22215" y="20190"/>
                    </a:lnTo>
                    <a:cubicBezTo>
                      <a:pt x="22294" y="20203"/>
                      <a:pt x="22373" y="20215"/>
                      <a:pt x="22453" y="20226"/>
                    </a:cubicBezTo>
                    <a:lnTo>
                      <a:pt x="22453" y="20226"/>
                    </a:lnTo>
                    <a:cubicBezTo>
                      <a:pt x="22484" y="20314"/>
                      <a:pt x="22515" y="20402"/>
                      <a:pt x="22545" y="20490"/>
                    </a:cubicBezTo>
                    <a:lnTo>
                      <a:pt x="22545" y="20490"/>
                    </a:lnTo>
                    <a:cubicBezTo>
                      <a:pt x="22552" y="20438"/>
                      <a:pt x="22557" y="20385"/>
                      <a:pt x="22562" y="20333"/>
                    </a:cubicBezTo>
                    <a:lnTo>
                      <a:pt x="22562" y="20333"/>
                    </a:lnTo>
                    <a:cubicBezTo>
                      <a:pt x="22637" y="20429"/>
                      <a:pt x="22714" y="20524"/>
                      <a:pt x="22792" y="20618"/>
                    </a:cubicBezTo>
                    <a:lnTo>
                      <a:pt x="22792" y="20618"/>
                    </a:lnTo>
                    <a:lnTo>
                      <a:pt x="23110" y="20527"/>
                    </a:lnTo>
                    <a:lnTo>
                      <a:pt x="23110" y="20527"/>
                    </a:lnTo>
                    <a:cubicBezTo>
                      <a:pt x="23011" y="20565"/>
                      <a:pt x="22912" y="20603"/>
                      <a:pt x="22812" y="20641"/>
                    </a:cubicBezTo>
                    <a:lnTo>
                      <a:pt x="22812" y="20641"/>
                    </a:lnTo>
                    <a:cubicBezTo>
                      <a:pt x="24335" y="22431"/>
                      <a:pt x="26527" y="23575"/>
                      <a:pt x="28353" y="25087"/>
                    </a:cubicBezTo>
                    <a:cubicBezTo>
                      <a:pt x="30617" y="26979"/>
                      <a:pt x="32323" y="29460"/>
                      <a:pt x="33285" y="32252"/>
                    </a:cubicBezTo>
                    <a:cubicBezTo>
                      <a:pt x="33781" y="33741"/>
                      <a:pt x="34153" y="35447"/>
                      <a:pt x="35425" y="36409"/>
                    </a:cubicBezTo>
                    <a:cubicBezTo>
                      <a:pt x="35797" y="32655"/>
                      <a:pt x="34432" y="28933"/>
                      <a:pt x="31765" y="26296"/>
                    </a:cubicBezTo>
                    <a:cubicBezTo>
                      <a:pt x="30524" y="25118"/>
                      <a:pt x="29097" y="24218"/>
                      <a:pt x="27701" y="23257"/>
                    </a:cubicBezTo>
                    <a:cubicBezTo>
                      <a:pt x="26075" y="22104"/>
                      <a:pt x="24505" y="20838"/>
                      <a:pt x="23019" y="19486"/>
                    </a:cubicBezTo>
                    <a:lnTo>
                      <a:pt x="23019" y="19486"/>
                    </a:lnTo>
                    <a:lnTo>
                      <a:pt x="22585" y="19866"/>
                    </a:lnTo>
                    <a:lnTo>
                      <a:pt x="22585" y="19866"/>
                    </a:lnTo>
                    <a:cubicBezTo>
                      <a:pt x="22584" y="19891"/>
                      <a:pt x="22584" y="19915"/>
                      <a:pt x="22584" y="19940"/>
                    </a:cubicBezTo>
                    <a:lnTo>
                      <a:pt x="22584" y="19940"/>
                    </a:lnTo>
                    <a:lnTo>
                      <a:pt x="22554" y="19893"/>
                    </a:lnTo>
                    <a:lnTo>
                      <a:pt x="22585" y="19866"/>
                    </a:lnTo>
                    <a:lnTo>
                      <a:pt x="22585" y="19866"/>
                    </a:lnTo>
                    <a:cubicBezTo>
                      <a:pt x="22586" y="19709"/>
                      <a:pt x="22580" y="19551"/>
                      <a:pt x="22567" y="19392"/>
                    </a:cubicBezTo>
                    <a:lnTo>
                      <a:pt x="22567" y="19392"/>
                    </a:lnTo>
                    <a:cubicBezTo>
                      <a:pt x="22524" y="19495"/>
                      <a:pt x="22479" y="19597"/>
                      <a:pt x="22432" y="19698"/>
                    </a:cubicBezTo>
                    <a:lnTo>
                      <a:pt x="22432" y="19698"/>
                    </a:lnTo>
                    <a:lnTo>
                      <a:pt x="22183" y="19302"/>
                    </a:lnTo>
                    <a:lnTo>
                      <a:pt x="22183" y="19302"/>
                    </a:lnTo>
                    <a:cubicBezTo>
                      <a:pt x="22117" y="19359"/>
                      <a:pt x="22052" y="19416"/>
                      <a:pt x="21986" y="19473"/>
                    </a:cubicBezTo>
                    <a:lnTo>
                      <a:pt x="21986" y="19473"/>
                    </a:lnTo>
                    <a:lnTo>
                      <a:pt x="21768" y="19267"/>
                    </a:lnTo>
                    <a:close/>
                    <a:moveTo>
                      <a:pt x="21902" y="22679"/>
                    </a:moveTo>
                    <a:cubicBezTo>
                      <a:pt x="21366" y="23857"/>
                      <a:pt x="20586" y="24972"/>
                      <a:pt x="19822" y="26017"/>
                    </a:cubicBezTo>
                    <a:lnTo>
                      <a:pt x="15728" y="31601"/>
                    </a:lnTo>
                    <a:cubicBezTo>
                      <a:pt x="14580" y="33183"/>
                      <a:pt x="13370" y="34951"/>
                      <a:pt x="13618" y="36905"/>
                    </a:cubicBezTo>
                    <a:cubicBezTo>
                      <a:pt x="13649" y="37153"/>
                      <a:pt x="13743" y="37370"/>
                      <a:pt x="13929" y="37525"/>
                    </a:cubicBezTo>
                    <a:cubicBezTo>
                      <a:pt x="14017" y="37594"/>
                      <a:pt x="14123" y="37622"/>
                      <a:pt x="14237" y="37622"/>
                    </a:cubicBezTo>
                    <a:cubicBezTo>
                      <a:pt x="14486" y="37622"/>
                      <a:pt x="14771" y="37488"/>
                      <a:pt x="14983" y="37339"/>
                    </a:cubicBezTo>
                    <a:cubicBezTo>
                      <a:pt x="19742" y="34262"/>
                      <a:pt x="22040" y="28357"/>
                      <a:pt x="21902" y="22679"/>
                    </a:cubicBezTo>
                    <a:close/>
                    <a:moveTo>
                      <a:pt x="22624" y="20714"/>
                    </a:moveTo>
                    <a:cubicBezTo>
                      <a:pt x="22585" y="20728"/>
                      <a:pt x="22546" y="20743"/>
                      <a:pt x="22507" y="20758"/>
                    </a:cubicBezTo>
                    <a:lnTo>
                      <a:pt x="22507" y="20758"/>
                    </a:lnTo>
                    <a:cubicBezTo>
                      <a:pt x="22404" y="21387"/>
                      <a:pt x="22203" y="22002"/>
                      <a:pt x="21937" y="22600"/>
                    </a:cubicBezTo>
                    <a:lnTo>
                      <a:pt x="21937" y="22600"/>
                    </a:lnTo>
                    <a:cubicBezTo>
                      <a:pt x="21909" y="22309"/>
                      <a:pt x="21881" y="22018"/>
                      <a:pt x="21855" y="21727"/>
                    </a:cubicBezTo>
                    <a:lnTo>
                      <a:pt x="21855" y="21727"/>
                    </a:lnTo>
                    <a:cubicBezTo>
                      <a:pt x="21878" y="22043"/>
                      <a:pt x="21894" y="22361"/>
                      <a:pt x="21902" y="22679"/>
                    </a:cubicBezTo>
                    <a:lnTo>
                      <a:pt x="21902" y="22679"/>
                    </a:lnTo>
                    <a:cubicBezTo>
                      <a:pt x="21914" y="22653"/>
                      <a:pt x="21925" y="22626"/>
                      <a:pt x="21937" y="22600"/>
                    </a:cubicBezTo>
                    <a:lnTo>
                      <a:pt x="21937" y="22600"/>
                    </a:lnTo>
                    <a:cubicBezTo>
                      <a:pt x="22426" y="27611"/>
                      <a:pt x="23249" y="32592"/>
                      <a:pt x="24382" y="37494"/>
                    </a:cubicBezTo>
                    <a:cubicBezTo>
                      <a:pt x="24625" y="38679"/>
                      <a:pt x="25254" y="40071"/>
                      <a:pt x="26416" y="40071"/>
                    </a:cubicBezTo>
                    <a:cubicBezTo>
                      <a:pt x="26441" y="40071"/>
                      <a:pt x="26466" y="40070"/>
                      <a:pt x="26491" y="40069"/>
                    </a:cubicBezTo>
                    <a:cubicBezTo>
                      <a:pt x="27298" y="40038"/>
                      <a:pt x="27918" y="39262"/>
                      <a:pt x="28042" y="38487"/>
                    </a:cubicBezTo>
                    <a:cubicBezTo>
                      <a:pt x="28104" y="37681"/>
                      <a:pt x="27980" y="36874"/>
                      <a:pt x="27670" y="36130"/>
                    </a:cubicBezTo>
                    <a:cubicBezTo>
                      <a:pt x="26084" y="30952"/>
                      <a:pt x="24411" y="25832"/>
                      <a:pt x="22624" y="20714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" name="Google Shape;1048;p24"/>
              <p:cNvSpPr/>
              <p:nvPr/>
            </p:nvSpPr>
            <p:spPr>
              <a:xfrm>
                <a:off x="3779750" y="531825"/>
                <a:ext cx="161325" cy="460650"/>
              </a:xfrm>
              <a:custGeom>
                <a:avLst/>
                <a:gdLst/>
                <a:ahLst/>
                <a:cxnLst/>
                <a:rect l="l" t="t" r="r" b="b"/>
                <a:pathLst>
                  <a:path w="6453" h="18426" extrusionOk="0">
                    <a:moveTo>
                      <a:pt x="5925" y="0"/>
                    </a:moveTo>
                    <a:lnTo>
                      <a:pt x="5925" y="0"/>
                    </a:lnTo>
                    <a:cubicBezTo>
                      <a:pt x="4498" y="2327"/>
                      <a:pt x="3040" y="4684"/>
                      <a:pt x="2544" y="7352"/>
                    </a:cubicBezTo>
                    <a:cubicBezTo>
                      <a:pt x="2265" y="8717"/>
                      <a:pt x="2265" y="10082"/>
                      <a:pt x="2048" y="11416"/>
                    </a:cubicBezTo>
                    <a:cubicBezTo>
                      <a:pt x="1799" y="12687"/>
                      <a:pt x="1458" y="13959"/>
                      <a:pt x="1024" y="15200"/>
                    </a:cubicBezTo>
                    <a:lnTo>
                      <a:pt x="0" y="18426"/>
                    </a:lnTo>
                    <a:lnTo>
                      <a:pt x="1024" y="18271"/>
                    </a:lnTo>
                    <a:cubicBezTo>
                      <a:pt x="4374" y="13711"/>
                      <a:pt x="3536" y="7290"/>
                      <a:pt x="5832" y="2110"/>
                    </a:cubicBezTo>
                    <a:cubicBezTo>
                      <a:pt x="6142" y="1427"/>
                      <a:pt x="6452" y="528"/>
                      <a:pt x="592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" name="Google Shape;1049;p24"/>
              <p:cNvSpPr/>
              <p:nvPr/>
            </p:nvSpPr>
            <p:spPr>
              <a:xfrm>
                <a:off x="3729100" y="527400"/>
                <a:ext cx="187150" cy="468825"/>
              </a:xfrm>
              <a:custGeom>
                <a:avLst/>
                <a:gdLst/>
                <a:ahLst/>
                <a:cxnLst/>
                <a:rect l="l" t="t" r="r" b="b"/>
                <a:pathLst>
                  <a:path w="7486" h="18753" extrusionOk="0">
                    <a:moveTo>
                      <a:pt x="6591" y="0"/>
                    </a:moveTo>
                    <a:cubicBezTo>
                      <a:pt x="6365" y="0"/>
                      <a:pt x="5974" y="153"/>
                      <a:pt x="5904" y="271"/>
                    </a:cubicBezTo>
                    <a:cubicBezTo>
                      <a:pt x="4322" y="2907"/>
                      <a:pt x="2802" y="5544"/>
                      <a:pt x="2398" y="8646"/>
                    </a:cubicBezTo>
                    <a:cubicBezTo>
                      <a:pt x="1933" y="12058"/>
                      <a:pt x="1127" y="15439"/>
                      <a:pt x="10" y="18696"/>
                    </a:cubicBezTo>
                    <a:cubicBezTo>
                      <a:pt x="0" y="18735"/>
                      <a:pt x="73" y="18752"/>
                      <a:pt x="179" y="18752"/>
                    </a:cubicBezTo>
                    <a:cubicBezTo>
                      <a:pt x="412" y="18752"/>
                      <a:pt x="805" y="18669"/>
                      <a:pt x="848" y="18541"/>
                    </a:cubicBezTo>
                    <a:lnTo>
                      <a:pt x="817" y="18541"/>
                    </a:lnTo>
                    <a:cubicBezTo>
                      <a:pt x="1747" y="15656"/>
                      <a:pt x="2802" y="12833"/>
                      <a:pt x="3081" y="9793"/>
                    </a:cubicBezTo>
                    <a:cubicBezTo>
                      <a:pt x="3441" y="6471"/>
                      <a:pt x="4542" y="3865"/>
                      <a:pt x="6164" y="1116"/>
                    </a:cubicBezTo>
                    <a:lnTo>
                      <a:pt x="6164" y="1116"/>
                    </a:lnTo>
                    <a:cubicBezTo>
                      <a:pt x="6183" y="2219"/>
                      <a:pt x="5335" y="3597"/>
                      <a:pt x="5066" y="4551"/>
                    </a:cubicBezTo>
                    <a:cubicBezTo>
                      <a:pt x="4663" y="6009"/>
                      <a:pt x="4353" y="7467"/>
                      <a:pt x="4136" y="8956"/>
                    </a:cubicBezTo>
                    <a:cubicBezTo>
                      <a:pt x="3546" y="12306"/>
                      <a:pt x="3019" y="15656"/>
                      <a:pt x="1034" y="18510"/>
                    </a:cubicBezTo>
                    <a:cubicBezTo>
                      <a:pt x="1024" y="18529"/>
                      <a:pt x="1083" y="18539"/>
                      <a:pt x="1173" y="18539"/>
                    </a:cubicBezTo>
                    <a:cubicBezTo>
                      <a:pt x="1381" y="18539"/>
                      <a:pt x="1754" y="18484"/>
                      <a:pt x="1840" y="18355"/>
                    </a:cubicBezTo>
                    <a:cubicBezTo>
                      <a:pt x="3732" y="15625"/>
                      <a:pt x="4322" y="12492"/>
                      <a:pt x="4880" y="9297"/>
                    </a:cubicBezTo>
                    <a:cubicBezTo>
                      <a:pt x="5128" y="7467"/>
                      <a:pt x="5531" y="5637"/>
                      <a:pt x="6028" y="3838"/>
                    </a:cubicBezTo>
                    <a:cubicBezTo>
                      <a:pt x="6400" y="2690"/>
                      <a:pt x="7486" y="1201"/>
                      <a:pt x="6741" y="53"/>
                    </a:cubicBezTo>
                    <a:cubicBezTo>
                      <a:pt x="6719" y="16"/>
                      <a:pt x="6663" y="0"/>
                      <a:pt x="659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50" name="Google Shape;1050;p24"/>
            <p:cNvSpPr/>
            <p:nvPr/>
          </p:nvSpPr>
          <p:spPr>
            <a:xfrm>
              <a:off x="1514474" y="1338833"/>
              <a:ext cx="1802751" cy="1632416"/>
            </a:xfrm>
            <a:custGeom>
              <a:avLst/>
              <a:gdLst/>
              <a:ahLst/>
              <a:cxnLst/>
              <a:rect l="l" t="t" r="r" b="b"/>
              <a:pathLst>
                <a:path w="44906" h="40663" extrusionOk="0">
                  <a:moveTo>
                    <a:pt x="16395" y="2427"/>
                  </a:moveTo>
                  <a:cubicBezTo>
                    <a:pt x="17319" y="2427"/>
                    <a:pt x="17841" y="5308"/>
                    <a:pt x="17992" y="5889"/>
                  </a:cubicBezTo>
                  <a:cubicBezTo>
                    <a:pt x="18395" y="7378"/>
                    <a:pt x="18892" y="8835"/>
                    <a:pt x="19419" y="10293"/>
                  </a:cubicBezTo>
                  <a:cubicBezTo>
                    <a:pt x="19844" y="11453"/>
                    <a:pt x="20307" y="12603"/>
                    <a:pt x="20805" y="13737"/>
                  </a:cubicBezTo>
                  <a:lnTo>
                    <a:pt x="20805" y="13737"/>
                  </a:lnTo>
                  <a:lnTo>
                    <a:pt x="19729" y="12030"/>
                  </a:lnTo>
                  <a:cubicBezTo>
                    <a:pt x="18861" y="10604"/>
                    <a:pt x="17899" y="9208"/>
                    <a:pt x="17061" y="7750"/>
                  </a:cubicBezTo>
                  <a:cubicBezTo>
                    <a:pt x="16503" y="6788"/>
                    <a:pt x="14952" y="4027"/>
                    <a:pt x="15697" y="2942"/>
                  </a:cubicBezTo>
                  <a:cubicBezTo>
                    <a:pt x="15951" y="2578"/>
                    <a:pt x="16183" y="2427"/>
                    <a:pt x="16395" y="2427"/>
                  </a:cubicBezTo>
                  <a:close/>
                  <a:moveTo>
                    <a:pt x="39120" y="5892"/>
                  </a:moveTo>
                  <a:cubicBezTo>
                    <a:pt x="37093" y="9376"/>
                    <a:pt x="33446" y="11406"/>
                    <a:pt x="30332" y="13898"/>
                  </a:cubicBezTo>
                  <a:lnTo>
                    <a:pt x="30332" y="13898"/>
                  </a:lnTo>
                  <a:lnTo>
                    <a:pt x="32385" y="11844"/>
                  </a:lnTo>
                  <a:cubicBezTo>
                    <a:pt x="34438" y="9819"/>
                    <a:pt x="36491" y="7273"/>
                    <a:pt x="39120" y="5892"/>
                  </a:cubicBezTo>
                  <a:close/>
                  <a:moveTo>
                    <a:pt x="4716" y="15070"/>
                  </a:moveTo>
                  <a:cubicBezTo>
                    <a:pt x="5057" y="15101"/>
                    <a:pt x="5429" y="15132"/>
                    <a:pt x="5770" y="15163"/>
                  </a:cubicBezTo>
                  <a:cubicBezTo>
                    <a:pt x="9462" y="15598"/>
                    <a:pt x="13091" y="16621"/>
                    <a:pt x="16472" y="18172"/>
                  </a:cubicBezTo>
                  <a:cubicBezTo>
                    <a:pt x="16779" y="18308"/>
                    <a:pt x="17086" y="18444"/>
                    <a:pt x="17393" y="18578"/>
                  </a:cubicBezTo>
                  <a:lnTo>
                    <a:pt x="17393" y="18578"/>
                  </a:lnTo>
                  <a:lnTo>
                    <a:pt x="12533" y="18079"/>
                  </a:lnTo>
                  <a:lnTo>
                    <a:pt x="7166" y="17521"/>
                  </a:lnTo>
                  <a:cubicBezTo>
                    <a:pt x="6174" y="17428"/>
                    <a:pt x="4995" y="17459"/>
                    <a:pt x="4064" y="17118"/>
                  </a:cubicBezTo>
                  <a:cubicBezTo>
                    <a:pt x="2513" y="16621"/>
                    <a:pt x="2731" y="15939"/>
                    <a:pt x="4716" y="15070"/>
                  </a:cubicBezTo>
                  <a:close/>
                  <a:moveTo>
                    <a:pt x="10481" y="8217"/>
                  </a:moveTo>
                  <a:cubicBezTo>
                    <a:pt x="11336" y="8217"/>
                    <a:pt x="12414" y="9515"/>
                    <a:pt x="12750" y="9828"/>
                  </a:cubicBezTo>
                  <a:lnTo>
                    <a:pt x="16379" y="13271"/>
                  </a:lnTo>
                  <a:lnTo>
                    <a:pt x="22272" y="18860"/>
                  </a:lnTo>
                  <a:lnTo>
                    <a:pt x="22272" y="18860"/>
                  </a:lnTo>
                  <a:cubicBezTo>
                    <a:pt x="20210" y="17854"/>
                    <a:pt x="18156" y="16848"/>
                    <a:pt x="16131" y="15815"/>
                  </a:cubicBezTo>
                  <a:cubicBezTo>
                    <a:pt x="13804" y="14636"/>
                    <a:pt x="11075" y="13209"/>
                    <a:pt x="9989" y="10666"/>
                  </a:cubicBezTo>
                  <a:cubicBezTo>
                    <a:pt x="9772" y="10231"/>
                    <a:pt x="9462" y="9394"/>
                    <a:pt x="9648" y="8929"/>
                  </a:cubicBezTo>
                  <a:cubicBezTo>
                    <a:pt x="9855" y="8410"/>
                    <a:pt x="10152" y="8217"/>
                    <a:pt x="10481" y="8217"/>
                  </a:cubicBezTo>
                  <a:close/>
                  <a:moveTo>
                    <a:pt x="41865" y="12413"/>
                  </a:moveTo>
                  <a:cubicBezTo>
                    <a:pt x="40697" y="15602"/>
                    <a:pt x="37374" y="16746"/>
                    <a:pt x="34308" y="17490"/>
                  </a:cubicBezTo>
                  <a:cubicBezTo>
                    <a:pt x="32125" y="18018"/>
                    <a:pt x="29943" y="18513"/>
                    <a:pt x="27760" y="19011"/>
                  </a:cubicBezTo>
                  <a:lnTo>
                    <a:pt x="27760" y="19011"/>
                  </a:lnTo>
                  <a:cubicBezTo>
                    <a:pt x="32147" y="16209"/>
                    <a:pt x="36889" y="13990"/>
                    <a:pt x="41865" y="12413"/>
                  </a:cubicBezTo>
                  <a:close/>
                  <a:moveTo>
                    <a:pt x="24134" y="1050"/>
                  </a:moveTo>
                  <a:cubicBezTo>
                    <a:pt x="24537" y="1453"/>
                    <a:pt x="24599" y="2290"/>
                    <a:pt x="24630" y="2787"/>
                  </a:cubicBezTo>
                  <a:cubicBezTo>
                    <a:pt x="24940" y="5796"/>
                    <a:pt x="24754" y="8929"/>
                    <a:pt x="24816" y="11968"/>
                  </a:cubicBezTo>
                  <a:cubicBezTo>
                    <a:pt x="24868" y="14377"/>
                    <a:pt x="24940" y="16828"/>
                    <a:pt x="24194" y="19111"/>
                  </a:cubicBezTo>
                  <a:lnTo>
                    <a:pt x="24194" y="19111"/>
                  </a:lnTo>
                  <a:lnTo>
                    <a:pt x="23755" y="18414"/>
                  </a:lnTo>
                  <a:lnTo>
                    <a:pt x="23755" y="18414"/>
                  </a:lnTo>
                  <a:cubicBezTo>
                    <a:pt x="23858" y="18342"/>
                    <a:pt x="23927" y="18245"/>
                    <a:pt x="23917" y="18141"/>
                  </a:cubicBezTo>
                  <a:lnTo>
                    <a:pt x="22707" y="8898"/>
                  </a:lnTo>
                  <a:cubicBezTo>
                    <a:pt x="22521" y="7285"/>
                    <a:pt x="22242" y="5672"/>
                    <a:pt x="22087" y="4090"/>
                  </a:cubicBezTo>
                  <a:cubicBezTo>
                    <a:pt x="22056" y="3872"/>
                    <a:pt x="22056" y="3655"/>
                    <a:pt x="22025" y="3407"/>
                  </a:cubicBezTo>
                  <a:cubicBezTo>
                    <a:pt x="21652" y="1980"/>
                    <a:pt x="22366" y="1205"/>
                    <a:pt x="24134" y="1050"/>
                  </a:cubicBezTo>
                  <a:close/>
                  <a:moveTo>
                    <a:pt x="27213" y="16935"/>
                  </a:moveTo>
                  <a:lnTo>
                    <a:pt x="27213" y="16935"/>
                  </a:lnTo>
                  <a:cubicBezTo>
                    <a:pt x="26611" y="17701"/>
                    <a:pt x="26089" y="18539"/>
                    <a:pt x="25682" y="19478"/>
                  </a:cubicBezTo>
                  <a:lnTo>
                    <a:pt x="25682" y="19478"/>
                  </a:lnTo>
                  <a:cubicBezTo>
                    <a:pt x="25672" y="19477"/>
                    <a:pt x="25663" y="19476"/>
                    <a:pt x="25654" y="19475"/>
                  </a:cubicBezTo>
                  <a:lnTo>
                    <a:pt x="25652" y="19495"/>
                  </a:lnTo>
                  <a:lnTo>
                    <a:pt x="25652" y="19495"/>
                  </a:lnTo>
                  <a:cubicBezTo>
                    <a:pt x="25647" y="19496"/>
                    <a:pt x="25642" y="19497"/>
                    <a:pt x="25637" y="19498"/>
                  </a:cubicBezTo>
                  <a:lnTo>
                    <a:pt x="25637" y="19498"/>
                  </a:lnTo>
                  <a:cubicBezTo>
                    <a:pt x="25645" y="19481"/>
                    <a:pt x="25650" y="19463"/>
                    <a:pt x="25654" y="19444"/>
                  </a:cubicBezTo>
                  <a:cubicBezTo>
                    <a:pt x="25866" y="18487"/>
                    <a:pt x="26494" y="17672"/>
                    <a:pt x="27213" y="16935"/>
                  </a:cubicBezTo>
                  <a:close/>
                  <a:moveTo>
                    <a:pt x="21918" y="19631"/>
                  </a:moveTo>
                  <a:lnTo>
                    <a:pt x="21981" y="19637"/>
                  </a:lnTo>
                  <a:lnTo>
                    <a:pt x="21981" y="19637"/>
                  </a:lnTo>
                  <a:lnTo>
                    <a:pt x="21956" y="19642"/>
                  </a:lnTo>
                  <a:lnTo>
                    <a:pt x="21956" y="19642"/>
                  </a:lnTo>
                  <a:cubicBezTo>
                    <a:pt x="21943" y="19638"/>
                    <a:pt x="21931" y="19634"/>
                    <a:pt x="21918" y="19631"/>
                  </a:cubicBezTo>
                  <a:close/>
                  <a:moveTo>
                    <a:pt x="26285" y="20134"/>
                  </a:moveTo>
                  <a:cubicBezTo>
                    <a:pt x="26537" y="20161"/>
                    <a:pt x="26790" y="20187"/>
                    <a:pt x="27042" y="20211"/>
                  </a:cubicBezTo>
                  <a:lnTo>
                    <a:pt x="27042" y="20211"/>
                  </a:lnTo>
                  <a:cubicBezTo>
                    <a:pt x="26853" y="20217"/>
                    <a:pt x="26662" y="20227"/>
                    <a:pt x="26471" y="20240"/>
                  </a:cubicBezTo>
                  <a:lnTo>
                    <a:pt x="26471" y="20240"/>
                  </a:lnTo>
                  <a:cubicBezTo>
                    <a:pt x="26409" y="20205"/>
                    <a:pt x="26347" y="20170"/>
                    <a:pt x="26285" y="20134"/>
                  </a:cubicBezTo>
                  <a:close/>
                  <a:moveTo>
                    <a:pt x="23331" y="20628"/>
                  </a:moveTo>
                  <a:cubicBezTo>
                    <a:pt x="23412" y="20644"/>
                    <a:pt x="23493" y="20660"/>
                    <a:pt x="23575" y="20675"/>
                  </a:cubicBezTo>
                  <a:lnTo>
                    <a:pt x="23575" y="20675"/>
                  </a:lnTo>
                  <a:cubicBezTo>
                    <a:pt x="23595" y="20773"/>
                    <a:pt x="23721" y="20817"/>
                    <a:pt x="23870" y="20817"/>
                  </a:cubicBezTo>
                  <a:cubicBezTo>
                    <a:pt x="23877" y="20817"/>
                    <a:pt x="23884" y="20817"/>
                    <a:pt x="23892" y="20816"/>
                  </a:cubicBezTo>
                  <a:lnTo>
                    <a:pt x="23892" y="20816"/>
                  </a:lnTo>
                  <a:lnTo>
                    <a:pt x="22680" y="21168"/>
                  </a:lnTo>
                  <a:lnTo>
                    <a:pt x="22680" y="21168"/>
                  </a:lnTo>
                  <a:cubicBezTo>
                    <a:pt x="22898" y="20989"/>
                    <a:pt x="23115" y="20809"/>
                    <a:pt x="23331" y="20628"/>
                  </a:cubicBezTo>
                  <a:close/>
                  <a:moveTo>
                    <a:pt x="42621" y="20344"/>
                  </a:moveTo>
                  <a:lnTo>
                    <a:pt x="42621" y="20344"/>
                  </a:lnTo>
                  <a:cubicBezTo>
                    <a:pt x="42901" y="21367"/>
                    <a:pt x="42652" y="21895"/>
                    <a:pt x="41815" y="21926"/>
                  </a:cubicBezTo>
                  <a:cubicBezTo>
                    <a:pt x="41185" y="22177"/>
                    <a:pt x="40480" y="22278"/>
                    <a:pt x="39737" y="22278"/>
                  </a:cubicBezTo>
                  <a:cubicBezTo>
                    <a:pt x="37554" y="22278"/>
                    <a:pt x="35051" y="21412"/>
                    <a:pt x="33223" y="20995"/>
                  </a:cubicBezTo>
                  <a:cubicBezTo>
                    <a:pt x="32407" y="20797"/>
                    <a:pt x="31599" y="20622"/>
                    <a:pt x="30791" y="20487"/>
                  </a:cubicBezTo>
                  <a:lnTo>
                    <a:pt x="30791" y="20487"/>
                  </a:lnTo>
                  <a:cubicBezTo>
                    <a:pt x="32168" y="20557"/>
                    <a:pt x="33545" y="20592"/>
                    <a:pt x="34929" y="20592"/>
                  </a:cubicBezTo>
                  <a:cubicBezTo>
                    <a:pt x="36386" y="20592"/>
                    <a:pt x="37813" y="20561"/>
                    <a:pt x="39240" y="20530"/>
                  </a:cubicBezTo>
                  <a:cubicBezTo>
                    <a:pt x="40016" y="20499"/>
                    <a:pt x="40791" y="20437"/>
                    <a:pt x="41536" y="20375"/>
                  </a:cubicBezTo>
                  <a:lnTo>
                    <a:pt x="42621" y="20344"/>
                  </a:lnTo>
                  <a:close/>
                  <a:moveTo>
                    <a:pt x="21685" y="20214"/>
                  </a:moveTo>
                  <a:lnTo>
                    <a:pt x="21685" y="20214"/>
                  </a:lnTo>
                  <a:cubicBezTo>
                    <a:pt x="21982" y="20302"/>
                    <a:pt x="22281" y="20384"/>
                    <a:pt x="22583" y="20459"/>
                  </a:cubicBezTo>
                  <a:lnTo>
                    <a:pt x="22583" y="20459"/>
                  </a:lnTo>
                  <a:cubicBezTo>
                    <a:pt x="22119" y="20844"/>
                    <a:pt x="21652" y="21226"/>
                    <a:pt x="21182" y="21604"/>
                  </a:cubicBezTo>
                  <a:lnTo>
                    <a:pt x="21182" y="21604"/>
                  </a:lnTo>
                  <a:lnTo>
                    <a:pt x="14735" y="23477"/>
                  </a:lnTo>
                  <a:lnTo>
                    <a:pt x="9679" y="24903"/>
                  </a:lnTo>
                  <a:cubicBezTo>
                    <a:pt x="8694" y="25188"/>
                    <a:pt x="6211" y="26229"/>
                    <a:pt x="4529" y="26229"/>
                  </a:cubicBezTo>
                  <a:cubicBezTo>
                    <a:pt x="3828" y="26229"/>
                    <a:pt x="3265" y="26048"/>
                    <a:pt x="3010" y="25555"/>
                  </a:cubicBezTo>
                  <a:cubicBezTo>
                    <a:pt x="2234" y="24934"/>
                    <a:pt x="2482" y="24283"/>
                    <a:pt x="3785" y="23663"/>
                  </a:cubicBezTo>
                  <a:cubicBezTo>
                    <a:pt x="4157" y="23570"/>
                    <a:pt x="4561" y="23477"/>
                    <a:pt x="4995" y="23414"/>
                  </a:cubicBezTo>
                  <a:cubicBezTo>
                    <a:pt x="5863" y="23228"/>
                    <a:pt x="6763" y="23073"/>
                    <a:pt x="7632" y="22887"/>
                  </a:cubicBezTo>
                  <a:lnTo>
                    <a:pt x="12936" y="21895"/>
                  </a:lnTo>
                  <a:lnTo>
                    <a:pt x="21685" y="20214"/>
                  </a:lnTo>
                  <a:close/>
                  <a:moveTo>
                    <a:pt x="30354" y="22446"/>
                  </a:moveTo>
                  <a:cubicBezTo>
                    <a:pt x="33771" y="23603"/>
                    <a:pt x="37264" y="24920"/>
                    <a:pt x="37932" y="28598"/>
                  </a:cubicBezTo>
                  <a:lnTo>
                    <a:pt x="37932" y="28598"/>
                  </a:lnTo>
                  <a:cubicBezTo>
                    <a:pt x="36820" y="28296"/>
                    <a:pt x="36193" y="26923"/>
                    <a:pt x="35518" y="26113"/>
                  </a:cubicBezTo>
                  <a:cubicBezTo>
                    <a:pt x="34711" y="25214"/>
                    <a:pt x="33781" y="24438"/>
                    <a:pt x="32726" y="23849"/>
                  </a:cubicBezTo>
                  <a:cubicBezTo>
                    <a:pt x="31943" y="23371"/>
                    <a:pt x="31151" y="22905"/>
                    <a:pt x="30354" y="22446"/>
                  </a:cubicBezTo>
                  <a:close/>
                  <a:moveTo>
                    <a:pt x="18611" y="23604"/>
                  </a:moveTo>
                  <a:cubicBezTo>
                    <a:pt x="17682" y="24304"/>
                    <a:pt x="16741" y="24986"/>
                    <a:pt x="15790" y="25648"/>
                  </a:cubicBezTo>
                  <a:cubicBezTo>
                    <a:pt x="14456" y="26578"/>
                    <a:pt x="13091" y="27478"/>
                    <a:pt x="11664" y="28378"/>
                  </a:cubicBezTo>
                  <a:cubicBezTo>
                    <a:pt x="10889" y="28874"/>
                    <a:pt x="10082" y="29339"/>
                    <a:pt x="9276" y="29804"/>
                  </a:cubicBezTo>
                  <a:cubicBezTo>
                    <a:pt x="8530" y="30252"/>
                    <a:pt x="7745" y="30978"/>
                    <a:pt x="6952" y="30978"/>
                  </a:cubicBezTo>
                  <a:cubicBezTo>
                    <a:pt x="6755" y="30978"/>
                    <a:pt x="6557" y="30933"/>
                    <a:pt x="6360" y="30828"/>
                  </a:cubicBezTo>
                  <a:cubicBezTo>
                    <a:pt x="4219" y="29618"/>
                    <a:pt x="9679" y="27478"/>
                    <a:pt x="10609" y="27075"/>
                  </a:cubicBezTo>
                  <a:cubicBezTo>
                    <a:pt x="12160" y="26361"/>
                    <a:pt x="13711" y="25679"/>
                    <a:pt x="15293" y="24996"/>
                  </a:cubicBezTo>
                  <a:cubicBezTo>
                    <a:pt x="16399" y="24523"/>
                    <a:pt x="17504" y="24060"/>
                    <a:pt x="18611" y="23604"/>
                  </a:cubicBezTo>
                  <a:close/>
                  <a:moveTo>
                    <a:pt x="25360" y="20710"/>
                  </a:moveTo>
                  <a:lnTo>
                    <a:pt x="25360" y="20710"/>
                  </a:lnTo>
                  <a:cubicBezTo>
                    <a:pt x="27919" y="22810"/>
                    <a:pt x="30838" y="24493"/>
                    <a:pt x="33192" y="26765"/>
                  </a:cubicBezTo>
                  <a:cubicBezTo>
                    <a:pt x="35570" y="29143"/>
                    <a:pt x="36888" y="32354"/>
                    <a:pt x="36873" y="35692"/>
                  </a:cubicBezTo>
                  <a:lnTo>
                    <a:pt x="36873" y="35692"/>
                  </a:lnTo>
                  <a:cubicBezTo>
                    <a:pt x="36096" y="34546"/>
                    <a:pt x="35814" y="33170"/>
                    <a:pt x="35301" y="31852"/>
                  </a:cubicBezTo>
                  <a:cubicBezTo>
                    <a:pt x="34680" y="30270"/>
                    <a:pt x="33843" y="28781"/>
                    <a:pt x="32757" y="27478"/>
                  </a:cubicBezTo>
                  <a:cubicBezTo>
                    <a:pt x="30611" y="24817"/>
                    <a:pt x="27462" y="23396"/>
                    <a:pt x="25209" y="20952"/>
                  </a:cubicBezTo>
                  <a:lnTo>
                    <a:pt x="25209" y="20952"/>
                  </a:lnTo>
                  <a:cubicBezTo>
                    <a:pt x="25320" y="20883"/>
                    <a:pt x="25357" y="20798"/>
                    <a:pt x="25342" y="20722"/>
                  </a:cubicBezTo>
                  <a:lnTo>
                    <a:pt x="25342" y="20722"/>
                  </a:lnTo>
                  <a:cubicBezTo>
                    <a:pt x="25348" y="20718"/>
                    <a:pt x="25354" y="20714"/>
                    <a:pt x="25360" y="20710"/>
                  </a:cubicBezTo>
                  <a:close/>
                  <a:moveTo>
                    <a:pt x="23300" y="24550"/>
                  </a:moveTo>
                  <a:cubicBezTo>
                    <a:pt x="23185" y="26702"/>
                    <a:pt x="22711" y="28832"/>
                    <a:pt x="21900" y="30859"/>
                  </a:cubicBezTo>
                  <a:cubicBezTo>
                    <a:pt x="21404" y="32038"/>
                    <a:pt x="20784" y="33186"/>
                    <a:pt x="20008" y="34209"/>
                  </a:cubicBezTo>
                  <a:cubicBezTo>
                    <a:pt x="19481" y="34923"/>
                    <a:pt x="18892" y="35605"/>
                    <a:pt x="18240" y="36194"/>
                  </a:cubicBezTo>
                  <a:cubicBezTo>
                    <a:pt x="17868" y="36567"/>
                    <a:pt x="17465" y="36877"/>
                    <a:pt x="17030" y="37187"/>
                  </a:cubicBezTo>
                  <a:cubicBezTo>
                    <a:pt x="16759" y="37275"/>
                    <a:pt x="16535" y="37318"/>
                    <a:pt x="16357" y="37318"/>
                  </a:cubicBezTo>
                  <a:cubicBezTo>
                    <a:pt x="15906" y="37318"/>
                    <a:pt x="15758" y="37039"/>
                    <a:pt x="15914" y="36505"/>
                  </a:cubicBezTo>
                  <a:cubicBezTo>
                    <a:pt x="15542" y="34768"/>
                    <a:pt x="17496" y="32596"/>
                    <a:pt x="18426" y="31324"/>
                  </a:cubicBezTo>
                  <a:cubicBezTo>
                    <a:pt x="19481" y="29866"/>
                    <a:pt x="20567" y="28440"/>
                    <a:pt x="21590" y="26982"/>
                  </a:cubicBezTo>
                  <a:cubicBezTo>
                    <a:pt x="22184" y="26186"/>
                    <a:pt x="22782" y="25383"/>
                    <a:pt x="23300" y="24550"/>
                  </a:cubicBezTo>
                  <a:close/>
                  <a:moveTo>
                    <a:pt x="24429" y="22256"/>
                  </a:moveTo>
                  <a:lnTo>
                    <a:pt x="24429" y="22256"/>
                  </a:lnTo>
                  <a:cubicBezTo>
                    <a:pt x="25313" y="24834"/>
                    <a:pt x="26176" y="27412"/>
                    <a:pt x="27019" y="29991"/>
                  </a:cubicBezTo>
                  <a:cubicBezTo>
                    <a:pt x="27546" y="31573"/>
                    <a:pt x="28042" y="33155"/>
                    <a:pt x="28539" y="34736"/>
                  </a:cubicBezTo>
                  <a:cubicBezTo>
                    <a:pt x="28787" y="35512"/>
                    <a:pt x="29097" y="36318"/>
                    <a:pt x="29283" y="37125"/>
                  </a:cubicBezTo>
                  <a:cubicBezTo>
                    <a:pt x="29391" y="37693"/>
                    <a:pt x="29759" y="40150"/>
                    <a:pt x="28513" y="40150"/>
                  </a:cubicBezTo>
                  <a:cubicBezTo>
                    <a:pt x="28330" y="40150"/>
                    <a:pt x="28113" y="40097"/>
                    <a:pt x="27856" y="39979"/>
                  </a:cubicBezTo>
                  <a:cubicBezTo>
                    <a:pt x="26739" y="39451"/>
                    <a:pt x="26522" y="37249"/>
                    <a:pt x="26305" y="36225"/>
                  </a:cubicBezTo>
                  <a:cubicBezTo>
                    <a:pt x="25933" y="34519"/>
                    <a:pt x="25592" y="32813"/>
                    <a:pt x="25313" y="31076"/>
                  </a:cubicBezTo>
                  <a:cubicBezTo>
                    <a:pt x="24838" y="28335"/>
                    <a:pt x="24476" y="25594"/>
                    <a:pt x="24206" y="22834"/>
                  </a:cubicBezTo>
                  <a:lnTo>
                    <a:pt x="24206" y="22834"/>
                  </a:lnTo>
                  <a:cubicBezTo>
                    <a:pt x="24287" y="22643"/>
                    <a:pt x="24361" y="22451"/>
                    <a:pt x="24429" y="22256"/>
                  </a:cubicBezTo>
                  <a:close/>
                  <a:moveTo>
                    <a:pt x="23323" y="0"/>
                  </a:moveTo>
                  <a:cubicBezTo>
                    <a:pt x="21430" y="0"/>
                    <a:pt x="21084" y="2823"/>
                    <a:pt x="21249" y="4307"/>
                  </a:cubicBezTo>
                  <a:cubicBezTo>
                    <a:pt x="21681" y="8147"/>
                    <a:pt x="22218" y="11987"/>
                    <a:pt x="22739" y="15827"/>
                  </a:cubicBezTo>
                  <a:lnTo>
                    <a:pt x="22739" y="15827"/>
                  </a:lnTo>
                  <a:cubicBezTo>
                    <a:pt x="21137" y="12557"/>
                    <a:pt x="19839" y="9150"/>
                    <a:pt x="18830" y="5640"/>
                  </a:cubicBezTo>
                  <a:cubicBezTo>
                    <a:pt x="18566" y="4640"/>
                    <a:pt x="18012" y="1427"/>
                    <a:pt x="16485" y="1427"/>
                  </a:cubicBezTo>
                  <a:cubicBezTo>
                    <a:pt x="16213" y="1427"/>
                    <a:pt x="15910" y="1529"/>
                    <a:pt x="15573" y="1763"/>
                  </a:cubicBezTo>
                  <a:cubicBezTo>
                    <a:pt x="13339" y="3314"/>
                    <a:pt x="15821" y="7316"/>
                    <a:pt x="16782" y="8898"/>
                  </a:cubicBezTo>
                  <a:cubicBezTo>
                    <a:pt x="18644" y="11929"/>
                    <a:pt x="20561" y="14942"/>
                    <a:pt x="22463" y="17965"/>
                  </a:cubicBezTo>
                  <a:lnTo>
                    <a:pt x="22463" y="17965"/>
                  </a:lnTo>
                  <a:lnTo>
                    <a:pt x="14332" y="10262"/>
                  </a:lnTo>
                  <a:cubicBezTo>
                    <a:pt x="13530" y="9506"/>
                    <a:pt x="11764" y="7329"/>
                    <a:pt x="10333" y="7329"/>
                  </a:cubicBezTo>
                  <a:cubicBezTo>
                    <a:pt x="9826" y="7329"/>
                    <a:pt x="9361" y="7602"/>
                    <a:pt x="8996" y="8308"/>
                  </a:cubicBezTo>
                  <a:cubicBezTo>
                    <a:pt x="7725" y="10790"/>
                    <a:pt x="10982" y="13581"/>
                    <a:pt x="12750" y="14729"/>
                  </a:cubicBezTo>
                  <a:cubicBezTo>
                    <a:pt x="15222" y="16350"/>
                    <a:pt x="17973" y="17650"/>
                    <a:pt x="20712" y="18919"/>
                  </a:cubicBezTo>
                  <a:lnTo>
                    <a:pt x="20712" y="18919"/>
                  </a:lnTo>
                  <a:lnTo>
                    <a:pt x="19579" y="18803"/>
                  </a:lnTo>
                  <a:lnTo>
                    <a:pt x="19579" y="18803"/>
                  </a:lnTo>
                  <a:cubicBezTo>
                    <a:pt x="16932" y="17754"/>
                    <a:pt x="14359" y="16433"/>
                    <a:pt x="11633" y="15660"/>
                  </a:cubicBezTo>
                  <a:cubicBezTo>
                    <a:pt x="9586" y="15070"/>
                    <a:pt x="7508" y="14698"/>
                    <a:pt x="5398" y="14543"/>
                  </a:cubicBezTo>
                  <a:cubicBezTo>
                    <a:pt x="5186" y="14529"/>
                    <a:pt x="4957" y="14518"/>
                    <a:pt x="4720" y="14518"/>
                  </a:cubicBezTo>
                  <a:cubicBezTo>
                    <a:pt x="3917" y="14518"/>
                    <a:pt x="3033" y="14643"/>
                    <a:pt x="2482" y="15194"/>
                  </a:cubicBezTo>
                  <a:cubicBezTo>
                    <a:pt x="1" y="17707"/>
                    <a:pt x="6856" y="18048"/>
                    <a:pt x="7632" y="18141"/>
                  </a:cubicBezTo>
                  <a:lnTo>
                    <a:pt x="19228" y="19350"/>
                  </a:lnTo>
                  <a:lnTo>
                    <a:pt x="19228" y="19350"/>
                  </a:lnTo>
                  <a:cubicBezTo>
                    <a:pt x="19706" y="19541"/>
                    <a:pt x="20187" y="19722"/>
                    <a:pt x="20672" y="19889"/>
                  </a:cubicBezTo>
                  <a:lnTo>
                    <a:pt x="20672" y="19889"/>
                  </a:lnTo>
                  <a:lnTo>
                    <a:pt x="8624" y="22205"/>
                  </a:lnTo>
                  <a:cubicBezTo>
                    <a:pt x="7290" y="22453"/>
                    <a:pt x="714" y="22639"/>
                    <a:pt x="1862" y="25524"/>
                  </a:cubicBezTo>
                  <a:cubicBezTo>
                    <a:pt x="2273" y="26525"/>
                    <a:pt x="3192" y="26871"/>
                    <a:pt x="4299" y="26871"/>
                  </a:cubicBezTo>
                  <a:cubicBezTo>
                    <a:pt x="6452" y="26871"/>
                    <a:pt x="9318" y="25562"/>
                    <a:pt x="10547" y="25214"/>
                  </a:cubicBezTo>
                  <a:lnTo>
                    <a:pt x="20077" y="22479"/>
                  </a:lnTo>
                  <a:lnTo>
                    <a:pt x="20077" y="22479"/>
                  </a:lnTo>
                  <a:cubicBezTo>
                    <a:pt x="20076" y="22480"/>
                    <a:pt x="20075" y="22481"/>
                    <a:pt x="20075" y="22481"/>
                  </a:cubicBezTo>
                  <a:lnTo>
                    <a:pt x="20075" y="22481"/>
                  </a:lnTo>
                  <a:cubicBezTo>
                    <a:pt x="17012" y="23734"/>
                    <a:pt x="13968" y="25027"/>
                    <a:pt x="10951" y="26361"/>
                  </a:cubicBezTo>
                  <a:cubicBezTo>
                    <a:pt x="9927" y="26827"/>
                    <a:pt x="2793" y="29153"/>
                    <a:pt x="5429" y="31542"/>
                  </a:cubicBezTo>
                  <a:cubicBezTo>
                    <a:pt x="5691" y="31782"/>
                    <a:pt x="5970" y="31875"/>
                    <a:pt x="6256" y="31875"/>
                  </a:cubicBezTo>
                  <a:cubicBezTo>
                    <a:pt x="6815" y="31875"/>
                    <a:pt x="7397" y="31519"/>
                    <a:pt x="7911" y="31231"/>
                  </a:cubicBezTo>
                  <a:cubicBezTo>
                    <a:pt x="9803" y="30239"/>
                    <a:pt x="11633" y="29122"/>
                    <a:pt x="13432" y="27943"/>
                  </a:cubicBezTo>
                  <a:cubicBezTo>
                    <a:pt x="15936" y="26320"/>
                    <a:pt x="18365" y="24586"/>
                    <a:pt x="20713" y="22748"/>
                  </a:cubicBezTo>
                  <a:lnTo>
                    <a:pt x="20713" y="22748"/>
                  </a:lnTo>
                  <a:cubicBezTo>
                    <a:pt x="21544" y="22413"/>
                    <a:pt x="22378" y="22080"/>
                    <a:pt x="23215" y="21748"/>
                  </a:cubicBezTo>
                  <a:lnTo>
                    <a:pt x="23215" y="21748"/>
                  </a:lnTo>
                  <a:cubicBezTo>
                    <a:pt x="23247" y="22096"/>
                    <a:pt x="23280" y="22443"/>
                    <a:pt x="23314" y="22791"/>
                  </a:cubicBezTo>
                  <a:lnTo>
                    <a:pt x="23314" y="22791"/>
                  </a:lnTo>
                  <a:cubicBezTo>
                    <a:pt x="23316" y="22847"/>
                    <a:pt x="23318" y="22902"/>
                    <a:pt x="23320" y="22958"/>
                  </a:cubicBezTo>
                  <a:lnTo>
                    <a:pt x="23320" y="22958"/>
                  </a:lnTo>
                  <a:cubicBezTo>
                    <a:pt x="22790" y="24132"/>
                    <a:pt x="22020" y="25224"/>
                    <a:pt x="21249" y="26299"/>
                  </a:cubicBezTo>
                  <a:cubicBezTo>
                    <a:pt x="19760" y="28347"/>
                    <a:pt x="18240" y="30332"/>
                    <a:pt x="16782" y="32379"/>
                  </a:cubicBezTo>
                  <a:cubicBezTo>
                    <a:pt x="16224" y="33201"/>
                    <a:pt x="13581" y="38166"/>
                    <a:pt x="15960" y="38166"/>
                  </a:cubicBezTo>
                  <a:cubicBezTo>
                    <a:pt x="16094" y="38166"/>
                    <a:pt x="16243" y="38151"/>
                    <a:pt x="16410" y="38118"/>
                  </a:cubicBezTo>
                  <a:cubicBezTo>
                    <a:pt x="17589" y="37900"/>
                    <a:pt x="18923" y="36443"/>
                    <a:pt x="19698" y="35605"/>
                  </a:cubicBezTo>
                  <a:cubicBezTo>
                    <a:pt x="20846" y="34364"/>
                    <a:pt x="21776" y="32937"/>
                    <a:pt x="22490" y="31417"/>
                  </a:cubicBezTo>
                  <a:cubicBezTo>
                    <a:pt x="23093" y="30020"/>
                    <a:pt x="23538" y="28568"/>
                    <a:pt x="23818" y="27085"/>
                  </a:cubicBezTo>
                  <a:lnTo>
                    <a:pt x="23818" y="27085"/>
                  </a:lnTo>
                  <a:cubicBezTo>
                    <a:pt x="24177" y="29736"/>
                    <a:pt x="24624" y="32371"/>
                    <a:pt x="25158" y="34985"/>
                  </a:cubicBezTo>
                  <a:cubicBezTo>
                    <a:pt x="25476" y="36578"/>
                    <a:pt x="25822" y="40662"/>
                    <a:pt x="28117" y="40662"/>
                  </a:cubicBezTo>
                  <a:cubicBezTo>
                    <a:pt x="28278" y="40662"/>
                    <a:pt x="28450" y="40642"/>
                    <a:pt x="28632" y="40599"/>
                  </a:cubicBezTo>
                  <a:cubicBezTo>
                    <a:pt x="31703" y="39855"/>
                    <a:pt x="29717" y="35543"/>
                    <a:pt x="29159" y="33775"/>
                  </a:cubicBezTo>
                  <a:cubicBezTo>
                    <a:pt x="27954" y="29891"/>
                    <a:pt x="26679" y="26029"/>
                    <a:pt x="25334" y="22191"/>
                  </a:cubicBezTo>
                  <a:lnTo>
                    <a:pt x="25334" y="22191"/>
                  </a:lnTo>
                  <a:cubicBezTo>
                    <a:pt x="27488" y="24147"/>
                    <a:pt x="30163" y="25520"/>
                    <a:pt x="32013" y="27819"/>
                  </a:cubicBezTo>
                  <a:cubicBezTo>
                    <a:pt x="33223" y="29339"/>
                    <a:pt x="34153" y="31076"/>
                    <a:pt x="34773" y="32906"/>
                  </a:cubicBezTo>
                  <a:cubicBezTo>
                    <a:pt x="35270" y="34395"/>
                    <a:pt x="35673" y="35822"/>
                    <a:pt x="36852" y="36908"/>
                  </a:cubicBezTo>
                  <a:cubicBezTo>
                    <a:pt x="36917" y="36962"/>
                    <a:pt x="37030" y="36990"/>
                    <a:pt x="37153" y="36990"/>
                  </a:cubicBezTo>
                  <a:cubicBezTo>
                    <a:pt x="37381" y="36990"/>
                    <a:pt x="37638" y="36893"/>
                    <a:pt x="37658" y="36691"/>
                  </a:cubicBezTo>
                  <a:cubicBezTo>
                    <a:pt x="38000" y="33279"/>
                    <a:pt x="36945" y="29897"/>
                    <a:pt x="34773" y="27292"/>
                  </a:cubicBezTo>
                  <a:cubicBezTo>
                    <a:pt x="33688" y="25989"/>
                    <a:pt x="32292" y="25027"/>
                    <a:pt x="30896" y="24066"/>
                  </a:cubicBezTo>
                  <a:cubicBezTo>
                    <a:pt x="29756" y="23272"/>
                    <a:pt x="28636" y="22439"/>
                    <a:pt x="27545" y="21567"/>
                  </a:cubicBezTo>
                  <a:lnTo>
                    <a:pt x="27545" y="21567"/>
                  </a:lnTo>
                  <a:cubicBezTo>
                    <a:pt x="29588" y="22664"/>
                    <a:pt x="31636" y="23792"/>
                    <a:pt x="33409" y="25183"/>
                  </a:cubicBezTo>
                  <a:cubicBezTo>
                    <a:pt x="35026" y="26434"/>
                    <a:pt x="35923" y="29186"/>
                    <a:pt x="38226" y="29186"/>
                  </a:cubicBezTo>
                  <a:cubicBezTo>
                    <a:pt x="38264" y="29186"/>
                    <a:pt x="38302" y="29186"/>
                    <a:pt x="38341" y="29184"/>
                  </a:cubicBezTo>
                  <a:cubicBezTo>
                    <a:pt x="38558" y="29184"/>
                    <a:pt x="38837" y="29029"/>
                    <a:pt x="38806" y="28812"/>
                  </a:cubicBezTo>
                  <a:cubicBezTo>
                    <a:pt x="38229" y="23274"/>
                    <a:pt x="31725" y="22564"/>
                    <a:pt x="27499" y="20696"/>
                  </a:cubicBezTo>
                  <a:lnTo>
                    <a:pt x="27499" y="20696"/>
                  </a:lnTo>
                  <a:cubicBezTo>
                    <a:pt x="30731" y="20733"/>
                    <a:pt x="33805" y="21903"/>
                    <a:pt x="36976" y="22422"/>
                  </a:cubicBezTo>
                  <a:cubicBezTo>
                    <a:pt x="37673" y="22527"/>
                    <a:pt x="38882" y="22682"/>
                    <a:pt x="40127" y="22682"/>
                  </a:cubicBezTo>
                  <a:cubicBezTo>
                    <a:pt x="41820" y="22682"/>
                    <a:pt x="43578" y="22395"/>
                    <a:pt x="44203" y="21305"/>
                  </a:cubicBezTo>
                  <a:cubicBezTo>
                    <a:pt x="44905" y="20042"/>
                    <a:pt x="43543" y="19761"/>
                    <a:pt x="42126" y="19761"/>
                  </a:cubicBezTo>
                  <a:cubicBezTo>
                    <a:pt x="41038" y="19761"/>
                    <a:pt x="39917" y="19927"/>
                    <a:pt x="39675" y="19940"/>
                  </a:cubicBezTo>
                  <a:cubicBezTo>
                    <a:pt x="38308" y="20004"/>
                    <a:pt x="36942" y="20035"/>
                    <a:pt x="35577" y="20035"/>
                  </a:cubicBezTo>
                  <a:cubicBezTo>
                    <a:pt x="32819" y="20035"/>
                    <a:pt x="30064" y="19906"/>
                    <a:pt x="27319" y="19648"/>
                  </a:cubicBezTo>
                  <a:lnTo>
                    <a:pt x="27319" y="19648"/>
                  </a:lnTo>
                  <a:cubicBezTo>
                    <a:pt x="30638" y="18934"/>
                    <a:pt x="34055" y="18315"/>
                    <a:pt x="37224" y="17180"/>
                  </a:cubicBezTo>
                  <a:cubicBezTo>
                    <a:pt x="39799" y="16280"/>
                    <a:pt x="42032" y="14636"/>
                    <a:pt x="42839" y="11937"/>
                  </a:cubicBezTo>
                  <a:cubicBezTo>
                    <a:pt x="42884" y="11754"/>
                    <a:pt x="42642" y="11706"/>
                    <a:pt x="42475" y="11706"/>
                  </a:cubicBezTo>
                  <a:cubicBezTo>
                    <a:pt x="42416" y="11706"/>
                    <a:pt x="42367" y="11712"/>
                    <a:pt x="42342" y="11720"/>
                  </a:cubicBezTo>
                  <a:cubicBezTo>
                    <a:pt x="36818" y="13427"/>
                    <a:pt x="31537" y="15861"/>
                    <a:pt x="26700" y="19023"/>
                  </a:cubicBezTo>
                  <a:lnTo>
                    <a:pt x="26700" y="19023"/>
                  </a:lnTo>
                  <a:cubicBezTo>
                    <a:pt x="29659" y="13104"/>
                    <a:pt x="37305" y="11275"/>
                    <a:pt x="40264" y="5268"/>
                  </a:cubicBezTo>
                  <a:cubicBezTo>
                    <a:pt x="40386" y="5045"/>
                    <a:pt x="40188" y="4981"/>
                    <a:pt x="39985" y="4981"/>
                  </a:cubicBezTo>
                  <a:cubicBezTo>
                    <a:pt x="39878" y="4981"/>
                    <a:pt x="39770" y="4999"/>
                    <a:pt x="39706" y="5020"/>
                  </a:cubicBezTo>
                  <a:cubicBezTo>
                    <a:pt x="36449" y="6292"/>
                    <a:pt x="34091" y="9270"/>
                    <a:pt x="31672" y="11658"/>
                  </a:cubicBezTo>
                  <a:lnTo>
                    <a:pt x="27081" y="16249"/>
                  </a:lnTo>
                  <a:cubicBezTo>
                    <a:pt x="26355" y="16975"/>
                    <a:pt x="25646" y="17651"/>
                    <a:pt x="25196" y="18507"/>
                  </a:cubicBezTo>
                  <a:lnTo>
                    <a:pt x="25196" y="18507"/>
                  </a:lnTo>
                  <a:cubicBezTo>
                    <a:pt x="25984" y="15558"/>
                    <a:pt x="25673" y="12349"/>
                    <a:pt x="25623" y="9301"/>
                  </a:cubicBezTo>
                  <a:cubicBezTo>
                    <a:pt x="25592" y="7222"/>
                    <a:pt x="25623" y="5113"/>
                    <a:pt x="25499" y="3035"/>
                  </a:cubicBezTo>
                  <a:cubicBezTo>
                    <a:pt x="25468" y="1980"/>
                    <a:pt x="25313" y="553"/>
                    <a:pt x="24134" y="150"/>
                  </a:cubicBezTo>
                  <a:cubicBezTo>
                    <a:pt x="23836" y="47"/>
                    <a:pt x="23567" y="0"/>
                    <a:pt x="2332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51" name="Google Shape;1051;p24"/>
          <p:cNvSpPr txBox="1">
            <a:spLocks noGrp="1"/>
          </p:cNvSpPr>
          <p:nvPr>
            <p:ph type="title"/>
          </p:nvPr>
        </p:nvSpPr>
        <p:spPr>
          <a:xfrm>
            <a:off x="274913" y="155969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3000" b="1" dirty="0">
                <a:latin typeface="Poppins" panose="00000500000000000000" pitchFamily="2" charset="0"/>
                <a:cs typeface="Poppins" panose="00000500000000000000" pitchFamily="2" charset="0"/>
              </a:rPr>
              <a:t>TUJUAN ARG</a:t>
            </a:r>
            <a:endParaRPr sz="3000" b="1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0E6B0E4-8FC4-4685-8D77-62419EB9D2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703" y="919571"/>
            <a:ext cx="8483813" cy="276999"/>
          </a:xfrm>
        </p:spPr>
        <p:txBody>
          <a:bodyPr>
            <a:normAutofit fontScale="40000" lnSpcReduction="20000"/>
          </a:bodyPr>
          <a:lstStyle/>
          <a:p>
            <a:endParaRPr lang="en-US" dirty="0"/>
          </a:p>
        </p:txBody>
      </p:sp>
      <p:grpSp>
        <p:nvGrpSpPr>
          <p:cNvPr id="1052" name="Google Shape;1052;p24"/>
          <p:cNvGrpSpPr/>
          <p:nvPr/>
        </p:nvGrpSpPr>
        <p:grpSpPr>
          <a:xfrm rot="-899955">
            <a:off x="5192626" y="1421316"/>
            <a:ext cx="1442702" cy="1761349"/>
            <a:chOff x="4160550" y="2976275"/>
            <a:chExt cx="742750" cy="680100"/>
          </a:xfrm>
        </p:grpSpPr>
        <p:sp>
          <p:nvSpPr>
            <p:cNvPr id="1053" name="Google Shape;1053;p24"/>
            <p:cNvSpPr/>
            <p:nvPr/>
          </p:nvSpPr>
          <p:spPr>
            <a:xfrm>
              <a:off x="4217900" y="3011425"/>
              <a:ext cx="651425" cy="644950"/>
            </a:xfrm>
            <a:custGeom>
              <a:avLst/>
              <a:gdLst/>
              <a:ahLst/>
              <a:cxnLst/>
              <a:rect l="l" t="t" r="r" b="b"/>
              <a:pathLst>
                <a:path w="26057" h="25798" extrusionOk="0">
                  <a:moveTo>
                    <a:pt x="14021" y="1"/>
                  </a:moveTo>
                  <a:cubicBezTo>
                    <a:pt x="12095" y="1"/>
                    <a:pt x="10147" y="577"/>
                    <a:pt x="8499" y="1598"/>
                  </a:cubicBezTo>
                  <a:cubicBezTo>
                    <a:pt x="5615" y="3335"/>
                    <a:pt x="3567" y="6158"/>
                    <a:pt x="2172" y="9229"/>
                  </a:cubicBezTo>
                  <a:cubicBezTo>
                    <a:pt x="807" y="12268"/>
                    <a:pt x="0" y="15649"/>
                    <a:pt x="714" y="18907"/>
                  </a:cubicBezTo>
                  <a:cubicBezTo>
                    <a:pt x="1427" y="22164"/>
                    <a:pt x="3909" y="25141"/>
                    <a:pt x="7166" y="25731"/>
                  </a:cubicBezTo>
                  <a:cubicBezTo>
                    <a:pt x="7431" y="25776"/>
                    <a:pt x="7701" y="25797"/>
                    <a:pt x="7975" y="25797"/>
                  </a:cubicBezTo>
                  <a:cubicBezTo>
                    <a:pt x="11102" y="25797"/>
                    <a:pt x="14649" y="22982"/>
                    <a:pt x="14734" y="19930"/>
                  </a:cubicBezTo>
                  <a:cubicBezTo>
                    <a:pt x="14746" y="19930"/>
                    <a:pt x="14758" y="19930"/>
                    <a:pt x="14770" y="19930"/>
                  </a:cubicBezTo>
                  <a:cubicBezTo>
                    <a:pt x="16917" y="19930"/>
                    <a:pt x="17971" y="22696"/>
                    <a:pt x="19946" y="23559"/>
                  </a:cubicBezTo>
                  <a:cubicBezTo>
                    <a:pt x="20357" y="23736"/>
                    <a:pt x="20788" y="23816"/>
                    <a:pt x="21220" y="23816"/>
                  </a:cubicBezTo>
                  <a:cubicBezTo>
                    <a:pt x="22611" y="23816"/>
                    <a:pt x="24011" y="22982"/>
                    <a:pt x="24816" y="21822"/>
                  </a:cubicBezTo>
                  <a:cubicBezTo>
                    <a:pt x="25870" y="20271"/>
                    <a:pt x="26056" y="18286"/>
                    <a:pt x="25901" y="16425"/>
                  </a:cubicBezTo>
                  <a:cubicBezTo>
                    <a:pt x="25684" y="13695"/>
                    <a:pt x="24847" y="11059"/>
                    <a:pt x="23792" y="8515"/>
                  </a:cubicBezTo>
                  <a:cubicBezTo>
                    <a:pt x="22582" y="5537"/>
                    <a:pt x="20907" y="2466"/>
                    <a:pt x="18084" y="977"/>
                  </a:cubicBezTo>
                  <a:cubicBezTo>
                    <a:pt x="16826" y="309"/>
                    <a:pt x="15430" y="1"/>
                    <a:pt x="14021" y="1"/>
                  </a:cubicBezTo>
                  <a:close/>
                </a:path>
              </a:pathLst>
            </a:custGeom>
            <a:solidFill>
              <a:srgbClr val="B67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24"/>
            <p:cNvSpPr/>
            <p:nvPr/>
          </p:nvSpPr>
          <p:spPr>
            <a:xfrm>
              <a:off x="4535850" y="2983900"/>
              <a:ext cx="61275" cy="545175"/>
            </a:xfrm>
            <a:custGeom>
              <a:avLst/>
              <a:gdLst/>
              <a:ahLst/>
              <a:cxnLst/>
              <a:rect l="l" t="t" r="r" b="b"/>
              <a:pathLst>
                <a:path w="2451" h="21807" extrusionOk="0">
                  <a:moveTo>
                    <a:pt x="0" y="0"/>
                  </a:moveTo>
                  <a:lnTo>
                    <a:pt x="1241" y="11849"/>
                  </a:lnTo>
                  <a:cubicBezTo>
                    <a:pt x="1582" y="15200"/>
                    <a:pt x="1923" y="18519"/>
                    <a:pt x="2451" y="2180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090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24"/>
            <p:cNvSpPr/>
            <p:nvPr/>
          </p:nvSpPr>
          <p:spPr>
            <a:xfrm>
              <a:off x="4528075" y="2981400"/>
              <a:ext cx="76575" cy="550525"/>
            </a:xfrm>
            <a:custGeom>
              <a:avLst/>
              <a:gdLst/>
              <a:ahLst/>
              <a:cxnLst/>
              <a:rect l="l" t="t" r="r" b="b"/>
              <a:pathLst>
                <a:path w="3063" h="22021" extrusionOk="0">
                  <a:moveTo>
                    <a:pt x="456" y="1"/>
                  </a:moveTo>
                  <a:cubicBezTo>
                    <a:pt x="294" y="1"/>
                    <a:pt x="1" y="81"/>
                    <a:pt x="1" y="193"/>
                  </a:cubicBezTo>
                  <a:cubicBezTo>
                    <a:pt x="776" y="7452"/>
                    <a:pt x="1366" y="14772"/>
                    <a:pt x="2482" y="21969"/>
                  </a:cubicBezTo>
                  <a:cubicBezTo>
                    <a:pt x="2482" y="22005"/>
                    <a:pt x="2533" y="22020"/>
                    <a:pt x="2604" y="22020"/>
                  </a:cubicBezTo>
                  <a:cubicBezTo>
                    <a:pt x="2774" y="22020"/>
                    <a:pt x="3063" y="21932"/>
                    <a:pt x="3041" y="21845"/>
                  </a:cubicBezTo>
                  <a:cubicBezTo>
                    <a:pt x="1924" y="14617"/>
                    <a:pt x="1335" y="7297"/>
                    <a:pt x="559" y="38"/>
                  </a:cubicBezTo>
                  <a:cubicBezTo>
                    <a:pt x="559" y="12"/>
                    <a:pt x="517" y="1"/>
                    <a:pt x="45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24"/>
            <p:cNvSpPr/>
            <p:nvPr/>
          </p:nvSpPr>
          <p:spPr>
            <a:xfrm>
              <a:off x="4604850" y="3004050"/>
              <a:ext cx="65950" cy="525800"/>
            </a:xfrm>
            <a:custGeom>
              <a:avLst/>
              <a:gdLst/>
              <a:ahLst/>
              <a:cxnLst/>
              <a:rect l="l" t="t" r="r" b="b"/>
              <a:pathLst>
                <a:path w="2638" h="21032" extrusionOk="0">
                  <a:moveTo>
                    <a:pt x="1986" y="1"/>
                  </a:moveTo>
                  <a:lnTo>
                    <a:pt x="1" y="21032"/>
                  </a:lnTo>
                  <a:cubicBezTo>
                    <a:pt x="1986" y="14207"/>
                    <a:pt x="2637" y="7073"/>
                    <a:pt x="1986" y="1"/>
                  </a:cubicBezTo>
                  <a:close/>
                </a:path>
              </a:pathLst>
            </a:custGeom>
            <a:solidFill>
              <a:srgbClr val="E6A1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24"/>
            <p:cNvSpPr/>
            <p:nvPr/>
          </p:nvSpPr>
          <p:spPr>
            <a:xfrm>
              <a:off x="4597275" y="2999450"/>
              <a:ext cx="79725" cy="534500"/>
            </a:xfrm>
            <a:custGeom>
              <a:avLst/>
              <a:gdLst/>
              <a:ahLst/>
              <a:cxnLst/>
              <a:rect l="l" t="t" r="r" b="b"/>
              <a:pathLst>
                <a:path w="3189" h="21380" extrusionOk="0">
                  <a:moveTo>
                    <a:pt x="2411" y="1"/>
                  </a:moveTo>
                  <a:cubicBezTo>
                    <a:pt x="2239" y="1"/>
                    <a:pt x="1989" y="103"/>
                    <a:pt x="2010" y="247"/>
                  </a:cubicBezTo>
                  <a:cubicBezTo>
                    <a:pt x="2630" y="7319"/>
                    <a:pt x="1948" y="14422"/>
                    <a:pt x="25" y="21278"/>
                  </a:cubicBezTo>
                  <a:cubicBezTo>
                    <a:pt x="1" y="21349"/>
                    <a:pt x="68" y="21379"/>
                    <a:pt x="163" y="21379"/>
                  </a:cubicBezTo>
                  <a:cubicBezTo>
                    <a:pt x="317" y="21379"/>
                    <a:pt x="545" y="21300"/>
                    <a:pt x="583" y="21185"/>
                  </a:cubicBezTo>
                  <a:cubicBezTo>
                    <a:pt x="2537" y="14329"/>
                    <a:pt x="3189" y="7195"/>
                    <a:pt x="2568" y="92"/>
                  </a:cubicBezTo>
                  <a:cubicBezTo>
                    <a:pt x="2568" y="28"/>
                    <a:pt x="2500" y="1"/>
                    <a:pt x="241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24"/>
            <p:cNvSpPr/>
            <p:nvPr/>
          </p:nvSpPr>
          <p:spPr>
            <a:xfrm>
              <a:off x="4607950" y="3125025"/>
              <a:ext cx="199325" cy="399400"/>
            </a:xfrm>
            <a:custGeom>
              <a:avLst/>
              <a:gdLst/>
              <a:ahLst/>
              <a:cxnLst/>
              <a:rect l="l" t="t" r="r" b="b"/>
              <a:pathLst>
                <a:path w="7973" h="15976" extrusionOk="0">
                  <a:moveTo>
                    <a:pt x="7973" y="1"/>
                  </a:moveTo>
                  <a:lnTo>
                    <a:pt x="1" y="15976"/>
                  </a:lnTo>
                  <a:cubicBezTo>
                    <a:pt x="4220" y="11602"/>
                    <a:pt x="7011" y="6018"/>
                    <a:pt x="7973" y="1"/>
                  </a:cubicBezTo>
                  <a:close/>
                </a:path>
              </a:pathLst>
            </a:custGeom>
            <a:solidFill>
              <a:srgbClr val="E6A1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24"/>
            <p:cNvSpPr/>
            <p:nvPr/>
          </p:nvSpPr>
          <p:spPr>
            <a:xfrm>
              <a:off x="4597625" y="3119725"/>
              <a:ext cx="216975" cy="410050"/>
            </a:xfrm>
            <a:custGeom>
              <a:avLst/>
              <a:gdLst/>
              <a:ahLst/>
              <a:cxnLst/>
              <a:rect l="l" t="t" r="r" b="b"/>
              <a:pathLst>
                <a:path w="8679" h="16402" extrusionOk="0">
                  <a:moveTo>
                    <a:pt x="8455" y="1"/>
                  </a:moveTo>
                  <a:cubicBezTo>
                    <a:pt x="8303" y="1"/>
                    <a:pt x="8124" y="89"/>
                    <a:pt x="8107" y="244"/>
                  </a:cubicBezTo>
                  <a:cubicBezTo>
                    <a:pt x="7083" y="6199"/>
                    <a:pt x="4322" y="11721"/>
                    <a:pt x="166" y="16125"/>
                  </a:cubicBezTo>
                  <a:cubicBezTo>
                    <a:pt x="0" y="16291"/>
                    <a:pt x="193" y="16401"/>
                    <a:pt x="386" y="16401"/>
                  </a:cubicBezTo>
                  <a:cubicBezTo>
                    <a:pt x="483" y="16401"/>
                    <a:pt x="579" y="16374"/>
                    <a:pt x="631" y="16312"/>
                  </a:cubicBezTo>
                  <a:lnTo>
                    <a:pt x="631" y="16281"/>
                  </a:lnTo>
                  <a:cubicBezTo>
                    <a:pt x="4850" y="11845"/>
                    <a:pt x="7641" y="6230"/>
                    <a:pt x="8665" y="182"/>
                  </a:cubicBezTo>
                  <a:cubicBezTo>
                    <a:pt x="8679" y="57"/>
                    <a:pt x="8576" y="1"/>
                    <a:pt x="845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24"/>
            <p:cNvSpPr/>
            <p:nvPr/>
          </p:nvSpPr>
          <p:spPr>
            <a:xfrm>
              <a:off x="4613400" y="3311925"/>
              <a:ext cx="282300" cy="211725"/>
            </a:xfrm>
            <a:custGeom>
              <a:avLst/>
              <a:gdLst/>
              <a:ahLst/>
              <a:cxnLst/>
              <a:rect l="l" t="t" r="r" b="b"/>
              <a:pathLst>
                <a:path w="11292" h="8469" extrusionOk="0">
                  <a:moveTo>
                    <a:pt x="11291" y="0"/>
                  </a:moveTo>
                  <a:lnTo>
                    <a:pt x="0" y="8468"/>
                  </a:lnTo>
                  <a:cubicBezTo>
                    <a:pt x="2668" y="7755"/>
                    <a:pt x="5211" y="6607"/>
                    <a:pt x="7476" y="4994"/>
                  </a:cubicBezTo>
                  <a:cubicBezTo>
                    <a:pt x="9244" y="3785"/>
                    <a:pt x="10919" y="2141"/>
                    <a:pt x="11291" y="0"/>
                  </a:cubicBezTo>
                  <a:close/>
                </a:path>
              </a:pathLst>
            </a:custGeom>
            <a:solidFill>
              <a:srgbClr val="E6A1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24"/>
            <p:cNvSpPr/>
            <p:nvPr/>
          </p:nvSpPr>
          <p:spPr>
            <a:xfrm>
              <a:off x="4604400" y="3308000"/>
              <a:ext cx="298900" cy="219950"/>
            </a:xfrm>
            <a:custGeom>
              <a:avLst/>
              <a:gdLst/>
              <a:ahLst/>
              <a:cxnLst/>
              <a:rect l="l" t="t" r="r" b="b"/>
              <a:pathLst>
                <a:path w="11956" h="8798" extrusionOk="0">
                  <a:moveTo>
                    <a:pt x="11772" y="1"/>
                  </a:moveTo>
                  <a:cubicBezTo>
                    <a:pt x="11619" y="1"/>
                    <a:pt x="11409" y="78"/>
                    <a:pt x="11372" y="188"/>
                  </a:cubicBezTo>
                  <a:cubicBezTo>
                    <a:pt x="10286" y="4841"/>
                    <a:pt x="4455" y="7323"/>
                    <a:pt x="298" y="8470"/>
                  </a:cubicBezTo>
                  <a:cubicBezTo>
                    <a:pt x="0" y="8552"/>
                    <a:pt x="33" y="8798"/>
                    <a:pt x="273" y="8798"/>
                  </a:cubicBezTo>
                  <a:cubicBezTo>
                    <a:pt x="308" y="8798"/>
                    <a:pt x="347" y="8792"/>
                    <a:pt x="391" y="8781"/>
                  </a:cubicBezTo>
                  <a:cubicBezTo>
                    <a:pt x="4734" y="7571"/>
                    <a:pt x="10783" y="4996"/>
                    <a:pt x="11930" y="126"/>
                  </a:cubicBezTo>
                  <a:cubicBezTo>
                    <a:pt x="11956" y="38"/>
                    <a:pt x="11877" y="1"/>
                    <a:pt x="1177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24"/>
            <p:cNvSpPr/>
            <p:nvPr/>
          </p:nvSpPr>
          <p:spPr>
            <a:xfrm>
              <a:off x="4473025" y="2980025"/>
              <a:ext cx="110925" cy="547500"/>
            </a:xfrm>
            <a:custGeom>
              <a:avLst/>
              <a:gdLst/>
              <a:ahLst/>
              <a:cxnLst/>
              <a:rect l="l" t="t" r="r" b="b"/>
              <a:pathLst>
                <a:path w="4437" h="21900" extrusionOk="0">
                  <a:moveTo>
                    <a:pt x="962" y="0"/>
                  </a:moveTo>
                  <a:cubicBezTo>
                    <a:pt x="497" y="993"/>
                    <a:pt x="280" y="2047"/>
                    <a:pt x="280" y="3133"/>
                  </a:cubicBezTo>
                  <a:cubicBezTo>
                    <a:pt x="1" y="9647"/>
                    <a:pt x="1427" y="16130"/>
                    <a:pt x="4436" y="21900"/>
                  </a:cubicBezTo>
                  <a:lnTo>
                    <a:pt x="962" y="0"/>
                  </a:lnTo>
                  <a:close/>
                </a:path>
              </a:pathLst>
            </a:custGeom>
            <a:solidFill>
              <a:srgbClr val="E6A1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24"/>
            <p:cNvSpPr/>
            <p:nvPr/>
          </p:nvSpPr>
          <p:spPr>
            <a:xfrm>
              <a:off x="4455200" y="2976275"/>
              <a:ext cx="136800" cy="554750"/>
            </a:xfrm>
            <a:custGeom>
              <a:avLst/>
              <a:gdLst/>
              <a:ahLst/>
              <a:cxnLst/>
              <a:rect l="l" t="t" r="r" b="b"/>
              <a:pathLst>
                <a:path w="5472" h="22190" extrusionOk="0">
                  <a:moveTo>
                    <a:pt x="1801" y="0"/>
                  </a:moveTo>
                  <a:cubicBezTo>
                    <a:pt x="1652" y="0"/>
                    <a:pt x="1422" y="67"/>
                    <a:pt x="1365" y="181"/>
                  </a:cubicBezTo>
                  <a:cubicBezTo>
                    <a:pt x="0" y="3283"/>
                    <a:pt x="589" y="7688"/>
                    <a:pt x="1148" y="10945"/>
                  </a:cubicBezTo>
                  <a:cubicBezTo>
                    <a:pt x="1799" y="14853"/>
                    <a:pt x="3040" y="18606"/>
                    <a:pt x="4870" y="22112"/>
                  </a:cubicBezTo>
                  <a:cubicBezTo>
                    <a:pt x="4898" y="22167"/>
                    <a:pt x="4964" y="22190"/>
                    <a:pt x="5042" y="22190"/>
                  </a:cubicBezTo>
                  <a:cubicBezTo>
                    <a:pt x="5225" y="22190"/>
                    <a:pt x="5472" y="22065"/>
                    <a:pt x="5428" y="21957"/>
                  </a:cubicBezTo>
                  <a:cubicBezTo>
                    <a:pt x="3722" y="18668"/>
                    <a:pt x="2513" y="15132"/>
                    <a:pt x="1830" y="11503"/>
                  </a:cubicBezTo>
                  <a:cubicBezTo>
                    <a:pt x="1179" y="7998"/>
                    <a:pt x="465" y="3438"/>
                    <a:pt x="1923" y="88"/>
                  </a:cubicBezTo>
                  <a:cubicBezTo>
                    <a:pt x="1960" y="28"/>
                    <a:pt x="1897" y="0"/>
                    <a:pt x="180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24"/>
            <p:cNvSpPr/>
            <p:nvPr/>
          </p:nvSpPr>
          <p:spPr>
            <a:xfrm>
              <a:off x="4329550" y="3075400"/>
              <a:ext cx="265250" cy="467625"/>
            </a:xfrm>
            <a:custGeom>
              <a:avLst/>
              <a:gdLst/>
              <a:ahLst/>
              <a:cxnLst/>
              <a:rect l="l" t="t" r="r" b="b"/>
              <a:pathLst>
                <a:path w="10610" h="18705" extrusionOk="0">
                  <a:moveTo>
                    <a:pt x="497" y="0"/>
                  </a:moveTo>
                  <a:cubicBezTo>
                    <a:pt x="1" y="1365"/>
                    <a:pt x="373" y="2885"/>
                    <a:pt x="776" y="4281"/>
                  </a:cubicBezTo>
                  <a:cubicBezTo>
                    <a:pt x="2514" y="9958"/>
                    <a:pt x="5553" y="15603"/>
                    <a:pt x="10610" y="18705"/>
                  </a:cubicBezTo>
                  <a:lnTo>
                    <a:pt x="497" y="0"/>
                  </a:lnTo>
                  <a:close/>
                </a:path>
              </a:pathLst>
            </a:custGeom>
            <a:solidFill>
              <a:srgbClr val="E6A1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24"/>
            <p:cNvSpPr/>
            <p:nvPr/>
          </p:nvSpPr>
          <p:spPr>
            <a:xfrm>
              <a:off x="4311725" y="3072975"/>
              <a:ext cx="292025" cy="472900"/>
            </a:xfrm>
            <a:custGeom>
              <a:avLst/>
              <a:gdLst/>
              <a:ahLst/>
              <a:cxnLst/>
              <a:rect l="l" t="t" r="r" b="b"/>
              <a:pathLst>
                <a:path w="11681" h="18916" extrusionOk="0">
                  <a:moveTo>
                    <a:pt x="1349" y="0"/>
                  </a:moveTo>
                  <a:cubicBezTo>
                    <a:pt x="1196" y="0"/>
                    <a:pt x="970" y="61"/>
                    <a:pt x="931" y="159"/>
                  </a:cubicBezTo>
                  <a:cubicBezTo>
                    <a:pt x="1" y="3541"/>
                    <a:pt x="2265" y="7914"/>
                    <a:pt x="3816" y="10830"/>
                  </a:cubicBezTo>
                  <a:cubicBezTo>
                    <a:pt x="5584" y="14087"/>
                    <a:pt x="7941" y="16910"/>
                    <a:pt x="11074" y="18895"/>
                  </a:cubicBezTo>
                  <a:cubicBezTo>
                    <a:pt x="11099" y="18910"/>
                    <a:pt x="11130" y="18916"/>
                    <a:pt x="11167" y="18916"/>
                  </a:cubicBezTo>
                  <a:cubicBezTo>
                    <a:pt x="11361" y="18916"/>
                    <a:pt x="11680" y="18735"/>
                    <a:pt x="11602" y="18709"/>
                  </a:cubicBezTo>
                  <a:cubicBezTo>
                    <a:pt x="8531" y="16693"/>
                    <a:pt x="6049" y="13932"/>
                    <a:pt x="4374" y="10675"/>
                  </a:cubicBezTo>
                  <a:cubicBezTo>
                    <a:pt x="2823" y="7790"/>
                    <a:pt x="559" y="3385"/>
                    <a:pt x="1489" y="66"/>
                  </a:cubicBezTo>
                  <a:cubicBezTo>
                    <a:pt x="1501" y="21"/>
                    <a:pt x="1437" y="0"/>
                    <a:pt x="134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24"/>
            <p:cNvSpPr/>
            <p:nvPr/>
          </p:nvSpPr>
          <p:spPr>
            <a:xfrm>
              <a:off x="4217125" y="3267725"/>
              <a:ext cx="366825" cy="277650"/>
            </a:xfrm>
            <a:custGeom>
              <a:avLst/>
              <a:gdLst/>
              <a:ahLst/>
              <a:cxnLst/>
              <a:rect l="l" t="t" r="r" b="b"/>
              <a:pathLst>
                <a:path w="14673" h="11106" extrusionOk="0">
                  <a:moveTo>
                    <a:pt x="0" y="0"/>
                  </a:moveTo>
                  <a:lnTo>
                    <a:pt x="0" y="0"/>
                  </a:lnTo>
                  <a:cubicBezTo>
                    <a:pt x="279" y="3071"/>
                    <a:pt x="2699" y="5522"/>
                    <a:pt x="5273" y="7228"/>
                  </a:cubicBezTo>
                  <a:cubicBezTo>
                    <a:pt x="8127" y="9120"/>
                    <a:pt x="11322" y="10423"/>
                    <a:pt x="14672" y="11105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6A1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24"/>
            <p:cNvSpPr/>
            <p:nvPr/>
          </p:nvSpPr>
          <p:spPr>
            <a:xfrm>
              <a:off x="4208875" y="3262250"/>
              <a:ext cx="386000" cy="287950"/>
            </a:xfrm>
            <a:custGeom>
              <a:avLst/>
              <a:gdLst/>
              <a:ahLst/>
              <a:cxnLst/>
              <a:rect l="l" t="t" r="r" b="b"/>
              <a:pathLst>
                <a:path w="15440" h="11518" extrusionOk="0">
                  <a:moveTo>
                    <a:pt x="395" y="0"/>
                  </a:moveTo>
                  <a:cubicBezTo>
                    <a:pt x="224" y="0"/>
                    <a:pt x="0" y="122"/>
                    <a:pt x="20" y="281"/>
                  </a:cubicBezTo>
                  <a:cubicBezTo>
                    <a:pt x="951" y="6919"/>
                    <a:pt x="9202" y="10300"/>
                    <a:pt x="14909" y="11510"/>
                  </a:cubicBezTo>
                  <a:cubicBezTo>
                    <a:pt x="14931" y="11515"/>
                    <a:pt x="14952" y="11517"/>
                    <a:pt x="14973" y="11517"/>
                  </a:cubicBezTo>
                  <a:cubicBezTo>
                    <a:pt x="15227" y="11517"/>
                    <a:pt x="15439" y="11193"/>
                    <a:pt x="15095" y="11107"/>
                  </a:cubicBezTo>
                  <a:cubicBezTo>
                    <a:pt x="9543" y="9959"/>
                    <a:pt x="1478" y="6578"/>
                    <a:pt x="578" y="126"/>
                  </a:cubicBezTo>
                  <a:cubicBezTo>
                    <a:pt x="567" y="38"/>
                    <a:pt x="489" y="0"/>
                    <a:pt x="39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24"/>
            <p:cNvSpPr/>
            <p:nvPr/>
          </p:nvSpPr>
          <p:spPr>
            <a:xfrm>
              <a:off x="4169800" y="3449175"/>
              <a:ext cx="428875" cy="113100"/>
            </a:xfrm>
            <a:custGeom>
              <a:avLst/>
              <a:gdLst/>
              <a:ahLst/>
              <a:cxnLst/>
              <a:rect l="l" t="t" r="r" b="b"/>
              <a:pathLst>
                <a:path w="17155" h="4524" extrusionOk="0">
                  <a:moveTo>
                    <a:pt x="1" y="1"/>
                  </a:moveTo>
                  <a:lnTo>
                    <a:pt x="1" y="1"/>
                  </a:lnTo>
                  <a:cubicBezTo>
                    <a:pt x="3194" y="2958"/>
                    <a:pt x="7335" y="4524"/>
                    <a:pt x="11544" y="4524"/>
                  </a:cubicBezTo>
                  <a:cubicBezTo>
                    <a:pt x="13427" y="4524"/>
                    <a:pt x="15323" y="4210"/>
                    <a:pt x="17155" y="3568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6A1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24"/>
            <p:cNvSpPr/>
            <p:nvPr/>
          </p:nvSpPr>
          <p:spPr>
            <a:xfrm>
              <a:off x="4160550" y="3445150"/>
              <a:ext cx="448775" cy="119950"/>
            </a:xfrm>
            <a:custGeom>
              <a:avLst/>
              <a:gdLst/>
              <a:ahLst/>
              <a:cxnLst/>
              <a:rect l="l" t="t" r="r" b="b"/>
              <a:pathLst>
                <a:path w="17951" h="4798" extrusionOk="0">
                  <a:moveTo>
                    <a:pt x="498" y="1"/>
                  </a:moveTo>
                  <a:cubicBezTo>
                    <a:pt x="304" y="1"/>
                    <a:pt x="0" y="157"/>
                    <a:pt x="123" y="255"/>
                  </a:cubicBezTo>
                  <a:cubicBezTo>
                    <a:pt x="3393" y="3226"/>
                    <a:pt x="7592" y="4798"/>
                    <a:pt x="11875" y="4798"/>
                  </a:cubicBezTo>
                  <a:cubicBezTo>
                    <a:pt x="13808" y="4798"/>
                    <a:pt x="15758" y="4478"/>
                    <a:pt x="17649" y="3822"/>
                  </a:cubicBezTo>
                  <a:cubicBezTo>
                    <a:pt x="17951" y="3721"/>
                    <a:pt x="17783" y="3580"/>
                    <a:pt x="17560" y="3580"/>
                  </a:cubicBezTo>
                  <a:cubicBezTo>
                    <a:pt x="17508" y="3580"/>
                    <a:pt x="17453" y="3587"/>
                    <a:pt x="17401" y="3605"/>
                  </a:cubicBezTo>
                  <a:cubicBezTo>
                    <a:pt x="15651" y="4194"/>
                    <a:pt x="13842" y="4482"/>
                    <a:pt x="12045" y="4482"/>
                  </a:cubicBezTo>
                  <a:cubicBezTo>
                    <a:pt x="7883" y="4482"/>
                    <a:pt x="3782" y="2940"/>
                    <a:pt x="619" y="38"/>
                  </a:cubicBezTo>
                  <a:cubicBezTo>
                    <a:pt x="593" y="12"/>
                    <a:pt x="549" y="1"/>
                    <a:pt x="49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97" name="Google Shape;1097;p24"/>
          <p:cNvGrpSpPr/>
          <p:nvPr/>
        </p:nvGrpSpPr>
        <p:grpSpPr>
          <a:xfrm rot="900025">
            <a:off x="3487483" y="1845457"/>
            <a:ext cx="1442707" cy="1874713"/>
            <a:chOff x="1091988" y="3112550"/>
            <a:chExt cx="795675" cy="775450"/>
          </a:xfrm>
        </p:grpSpPr>
        <p:sp>
          <p:nvSpPr>
            <p:cNvPr id="1098" name="Google Shape;1098;p24"/>
            <p:cNvSpPr/>
            <p:nvPr/>
          </p:nvSpPr>
          <p:spPr>
            <a:xfrm>
              <a:off x="1091988" y="3112550"/>
              <a:ext cx="795675" cy="775450"/>
            </a:xfrm>
            <a:custGeom>
              <a:avLst/>
              <a:gdLst/>
              <a:ahLst/>
              <a:cxnLst/>
              <a:rect l="l" t="t" r="r" b="b"/>
              <a:pathLst>
                <a:path w="31827" h="31018" extrusionOk="0">
                  <a:moveTo>
                    <a:pt x="12954" y="1"/>
                  </a:moveTo>
                  <a:cubicBezTo>
                    <a:pt x="7870" y="1"/>
                    <a:pt x="3041" y="4057"/>
                    <a:pt x="1583" y="9076"/>
                  </a:cubicBezTo>
                  <a:cubicBezTo>
                    <a:pt x="1" y="14597"/>
                    <a:pt x="1955" y="20708"/>
                    <a:pt x="5553" y="25206"/>
                  </a:cubicBezTo>
                  <a:cubicBezTo>
                    <a:pt x="6546" y="26415"/>
                    <a:pt x="7663" y="27532"/>
                    <a:pt x="8934" y="28463"/>
                  </a:cubicBezTo>
                  <a:cubicBezTo>
                    <a:pt x="11298" y="30164"/>
                    <a:pt x="14199" y="31017"/>
                    <a:pt x="17106" y="31017"/>
                  </a:cubicBezTo>
                  <a:cubicBezTo>
                    <a:pt x="19236" y="31017"/>
                    <a:pt x="21369" y="30559"/>
                    <a:pt x="23296" y="29641"/>
                  </a:cubicBezTo>
                  <a:cubicBezTo>
                    <a:pt x="27856" y="27501"/>
                    <a:pt x="31113" y="22910"/>
                    <a:pt x="31827" y="17916"/>
                  </a:cubicBezTo>
                  <a:lnTo>
                    <a:pt x="31827" y="17916"/>
                  </a:lnTo>
                  <a:lnTo>
                    <a:pt x="30214" y="19560"/>
                  </a:lnTo>
                  <a:cubicBezTo>
                    <a:pt x="27969" y="20973"/>
                    <a:pt x="25485" y="21638"/>
                    <a:pt x="23038" y="21638"/>
                  </a:cubicBezTo>
                  <a:cubicBezTo>
                    <a:pt x="17911" y="21638"/>
                    <a:pt x="12949" y="18717"/>
                    <a:pt x="10703" y="13635"/>
                  </a:cubicBezTo>
                  <a:cubicBezTo>
                    <a:pt x="10361" y="12829"/>
                    <a:pt x="10113" y="11991"/>
                    <a:pt x="9927" y="11123"/>
                  </a:cubicBezTo>
                  <a:cubicBezTo>
                    <a:pt x="9214" y="7028"/>
                    <a:pt x="11323" y="2748"/>
                    <a:pt x="14580" y="142"/>
                  </a:cubicBezTo>
                  <a:cubicBezTo>
                    <a:pt x="14037" y="47"/>
                    <a:pt x="13494" y="1"/>
                    <a:pt x="1295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24"/>
            <p:cNvSpPr/>
            <p:nvPr/>
          </p:nvSpPr>
          <p:spPr>
            <a:xfrm>
              <a:off x="1248638" y="3207600"/>
              <a:ext cx="47325" cy="17075"/>
            </a:xfrm>
            <a:custGeom>
              <a:avLst/>
              <a:gdLst/>
              <a:ahLst/>
              <a:cxnLst/>
              <a:rect l="l" t="t" r="r" b="b"/>
              <a:pathLst>
                <a:path w="1893" h="683" extrusionOk="0">
                  <a:moveTo>
                    <a:pt x="1179" y="0"/>
                  </a:moveTo>
                  <a:cubicBezTo>
                    <a:pt x="714" y="0"/>
                    <a:pt x="1" y="683"/>
                    <a:pt x="745" y="683"/>
                  </a:cubicBezTo>
                  <a:cubicBezTo>
                    <a:pt x="1179" y="683"/>
                    <a:pt x="1893" y="0"/>
                    <a:pt x="117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24"/>
            <p:cNvSpPr/>
            <p:nvPr/>
          </p:nvSpPr>
          <p:spPr>
            <a:xfrm>
              <a:off x="1302163" y="3201400"/>
              <a:ext cx="45000" cy="10875"/>
            </a:xfrm>
            <a:custGeom>
              <a:avLst/>
              <a:gdLst/>
              <a:ahLst/>
              <a:cxnLst/>
              <a:rect l="l" t="t" r="r" b="b"/>
              <a:pathLst>
                <a:path w="1800" h="435" extrusionOk="0">
                  <a:moveTo>
                    <a:pt x="1272" y="0"/>
                  </a:moveTo>
                  <a:cubicBezTo>
                    <a:pt x="1055" y="0"/>
                    <a:pt x="0" y="434"/>
                    <a:pt x="527" y="434"/>
                  </a:cubicBezTo>
                  <a:cubicBezTo>
                    <a:pt x="745" y="434"/>
                    <a:pt x="1799" y="0"/>
                    <a:pt x="127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24"/>
            <p:cNvSpPr/>
            <p:nvPr/>
          </p:nvSpPr>
          <p:spPr>
            <a:xfrm>
              <a:off x="1261838" y="3280625"/>
              <a:ext cx="36450" cy="24025"/>
            </a:xfrm>
            <a:custGeom>
              <a:avLst/>
              <a:gdLst/>
              <a:ahLst/>
              <a:cxnLst/>
              <a:rect l="l" t="t" r="r" b="b"/>
              <a:pathLst>
                <a:path w="1458" h="961" extrusionOk="0">
                  <a:moveTo>
                    <a:pt x="752" y="0"/>
                  </a:moveTo>
                  <a:cubicBezTo>
                    <a:pt x="642" y="0"/>
                    <a:pt x="531" y="28"/>
                    <a:pt x="434" y="88"/>
                  </a:cubicBezTo>
                  <a:cubicBezTo>
                    <a:pt x="248" y="181"/>
                    <a:pt x="0" y="491"/>
                    <a:pt x="186" y="709"/>
                  </a:cubicBezTo>
                  <a:lnTo>
                    <a:pt x="248" y="771"/>
                  </a:lnTo>
                  <a:cubicBezTo>
                    <a:pt x="375" y="897"/>
                    <a:pt x="533" y="961"/>
                    <a:pt x="692" y="961"/>
                  </a:cubicBezTo>
                  <a:cubicBezTo>
                    <a:pt x="806" y="961"/>
                    <a:pt x="920" y="928"/>
                    <a:pt x="1024" y="864"/>
                  </a:cubicBezTo>
                  <a:cubicBezTo>
                    <a:pt x="1241" y="771"/>
                    <a:pt x="1458" y="491"/>
                    <a:pt x="1303" y="274"/>
                  </a:cubicBezTo>
                  <a:lnTo>
                    <a:pt x="1210" y="181"/>
                  </a:lnTo>
                  <a:cubicBezTo>
                    <a:pt x="1096" y="68"/>
                    <a:pt x="925" y="0"/>
                    <a:pt x="75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24"/>
            <p:cNvSpPr/>
            <p:nvPr/>
          </p:nvSpPr>
          <p:spPr>
            <a:xfrm>
              <a:off x="1199013" y="3276625"/>
              <a:ext cx="40350" cy="19400"/>
            </a:xfrm>
            <a:custGeom>
              <a:avLst/>
              <a:gdLst/>
              <a:ahLst/>
              <a:cxnLst/>
              <a:rect l="l" t="t" r="r" b="b"/>
              <a:pathLst>
                <a:path w="1614" h="776" extrusionOk="0">
                  <a:moveTo>
                    <a:pt x="869" y="0"/>
                  </a:moveTo>
                  <a:cubicBezTo>
                    <a:pt x="218" y="0"/>
                    <a:pt x="1" y="776"/>
                    <a:pt x="745" y="776"/>
                  </a:cubicBezTo>
                  <a:cubicBezTo>
                    <a:pt x="1365" y="776"/>
                    <a:pt x="1614" y="0"/>
                    <a:pt x="86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24"/>
            <p:cNvSpPr/>
            <p:nvPr/>
          </p:nvSpPr>
          <p:spPr>
            <a:xfrm>
              <a:off x="1209088" y="3358825"/>
              <a:ext cx="45000" cy="10875"/>
            </a:xfrm>
            <a:custGeom>
              <a:avLst/>
              <a:gdLst/>
              <a:ahLst/>
              <a:cxnLst/>
              <a:rect l="l" t="t" r="r" b="b"/>
              <a:pathLst>
                <a:path w="1800" h="435" extrusionOk="0">
                  <a:moveTo>
                    <a:pt x="1273" y="0"/>
                  </a:moveTo>
                  <a:cubicBezTo>
                    <a:pt x="1024" y="0"/>
                    <a:pt x="1" y="434"/>
                    <a:pt x="528" y="434"/>
                  </a:cubicBezTo>
                  <a:cubicBezTo>
                    <a:pt x="776" y="434"/>
                    <a:pt x="1800" y="0"/>
                    <a:pt x="127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24"/>
            <p:cNvSpPr/>
            <p:nvPr/>
          </p:nvSpPr>
          <p:spPr>
            <a:xfrm>
              <a:off x="1261063" y="3390425"/>
              <a:ext cx="32575" cy="15125"/>
            </a:xfrm>
            <a:custGeom>
              <a:avLst/>
              <a:gdLst/>
              <a:ahLst/>
              <a:cxnLst/>
              <a:rect l="l" t="t" r="r" b="b"/>
              <a:pathLst>
                <a:path w="1303" h="605" extrusionOk="0">
                  <a:moveTo>
                    <a:pt x="919" y="0"/>
                  </a:moveTo>
                  <a:cubicBezTo>
                    <a:pt x="687" y="0"/>
                    <a:pt x="461" y="69"/>
                    <a:pt x="279" y="225"/>
                  </a:cubicBezTo>
                  <a:lnTo>
                    <a:pt x="186" y="287"/>
                  </a:lnTo>
                  <a:cubicBezTo>
                    <a:pt x="0" y="411"/>
                    <a:pt x="62" y="566"/>
                    <a:pt x="279" y="597"/>
                  </a:cubicBezTo>
                  <a:cubicBezTo>
                    <a:pt x="326" y="602"/>
                    <a:pt x="371" y="605"/>
                    <a:pt x="416" y="605"/>
                  </a:cubicBezTo>
                  <a:cubicBezTo>
                    <a:pt x="641" y="605"/>
                    <a:pt x="848" y="540"/>
                    <a:pt x="1055" y="411"/>
                  </a:cubicBezTo>
                  <a:lnTo>
                    <a:pt x="1148" y="318"/>
                  </a:lnTo>
                  <a:cubicBezTo>
                    <a:pt x="1303" y="194"/>
                    <a:pt x="1272" y="39"/>
                    <a:pt x="1055" y="8"/>
                  </a:cubicBezTo>
                  <a:cubicBezTo>
                    <a:pt x="1009" y="3"/>
                    <a:pt x="964" y="0"/>
                    <a:pt x="91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24"/>
            <p:cNvSpPr/>
            <p:nvPr/>
          </p:nvSpPr>
          <p:spPr>
            <a:xfrm>
              <a:off x="1179638" y="3452650"/>
              <a:ext cx="41125" cy="20175"/>
            </a:xfrm>
            <a:custGeom>
              <a:avLst/>
              <a:gdLst/>
              <a:ahLst/>
              <a:cxnLst/>
              <a:rect l="l" t="t" r="r" b="b"/>
              <a:pathLst>
                <a:path w="1645" h="807" extrusionOk="0">
                  <a:moveTo>
                    <a:pt x="869" y="0"/>
                  </a:moveTo>
                  <a:cubicBezTo>
                    <a:pt x="248" y="0"/>
                    <a:pt x="0" y="807"/>
                    <a:pt x="776" y="807"/>
                  </a:cubicBezTo>
                  <a:cubicBezTo>
                    <a:pt x="1396" y="807"/>
                    <a:pt x="1644" y="0"/>
                    <a:pt x="86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24"/>
            <p:cNvSpPr/>
            <p:nvPr/>
          </p:nvSpPr>
          <p:spPr>
            <a:xfrm>
              <a:off x="1197438" y="3558750"/>
              <a:ext cx="37300" cy="17350"/>
            </a:xfrm>
            <a:custGeom>
              <a:avLst/>
              <a:gdLst/>
              <a:ahLst/>
              <a:cxnLst/>
              <a:rect l="l" t="t" r="r" b="b"/>
              <a:pathLst>
                <a:path w="1492" h="694" extrusionOk="0">
                  <a:moveTo>
                    <a:pt x="954" y="1"/>
                  </a:moveTo>
                  <a:cubicBezTo>
                    <a:pt x="569" y="1"/>
                    <a:pt x="1" y="269"/>
                    <a:pt x="188" y="502"/>
                  </a:cubicBezTo>
                  <a:lnTo>
                    <a:pt x="281" y="595"/>
                  </a:lnTo>
                  <a:cubicBezTo>
                    <a:pt x="326" y="664"/>
                    <a:pt x="427" y="693"/>
                    <a:pt x="548" y="693"/>
                  </a:cubicBezTo>
                  <a:cubicBezTo>
                    <a:pt x="920" y="693"/>
                    <a:pt x="1491" y="418"/>
                    <a:pt x="1304" y="161"/>
                  </a:cubicBezTo>
                  <a:lnTo>
                    <a:pt x="1242" y="99"/>
                  </a:lnTo>
                  <a:cubicBezTo>
                    <a:pt x="1188" y="30"/>
                    <a:pt x="1081" y="1"/>
                    <a:pt x="95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24"/>
            <p:cNvSpPr/>
            <p:nvPr/>
          </p:nvSpPr>
          <p:spPr>
            <a:xfrm>
              <a:off x="1269588" y="3555775"/>
              <a:ext cx="45775" cy="11675"/>
            </a:xfrm>
            <a:custGeom>
              <a:avLst/>
              <a:gdLst/>
              <a:ahLst/>
              <a:cxnLst/>
              <a:rect l="l" t="t" r="r" b="b"/>
              <a:pathLst>
                <a:path w="1831" h="467" extrusionOk="0">
                  <a:moveTo>
                    <a:pt x="1272" y="1"/>
                  </a:moveTo>
                  <a:cubicBezTo>
                    <a:pt x="1024" y="1"/>
                    <a:pt x="0" y="466"/>
                    <a:pt x="559" y="466"/>
                  </a:cubicBezTo>
                  <a:cubicBezTo>
                    <a:pt x="807" y="466"/>
                    <a:pt x="1830" y="1"/>
                    <a:pt x="127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24"/>
            <p:cNvSpPr/>
            <p:nvPr/>
          </p:nvSpPr>
          <p:spPr>
            <a:xfrm>
              <a:off x="1260288" y="3484600"/>
              <a:ext cx="34900" cy="22975"/>
            </a:xfrm>
            <a:custGeom>
              <a:avLst/>
              <a:gdLst/>
              <a:ahLst/>
              <a:cxnLst/>
              <a:rect l="l" t="t" r="r" b="b"/>
              <a:pathLst>
                <a:path w="1396" h="919" extrusionOk="0">
                  <a:moveTo>
                    <a:pt x="795" y="1"/>
                  </a:moveTo>
                  <a:cubicBezTo>
                    <a:pt x="640" y="1"/>
                    <a:pt x="492" y="47"/>
                    <a:pt x="372" y="149"/>
                  </a:cubicBezTo>
                  <a:lnTo>
                    <a:pt x="279" y="242"/>
                  </a:lnTo>
                  <a:cubicBezTo>
                    <a:pt x="93" y="366"/>
                    <a:pt x="0" y="646"/>
                    <a:pt x="217" y="832"/>
                  </a:cubicBezTo>
                  <a:cubicBezTo>
                    <a:pt x="329" y="887"/>
                    <a:pt x="459" y="918"/>
                    <a:pt x="588" y="918"/>
                  </a:cubicBezTo>
                  <a:cubicBezTo>
                    <a:pt x="747" y="918"/>
                    <a:pt x="904" y="872"/>
                    <a:pt x="1024" y="770"/>
                  </a:cubicBezTo>
                  <a:lnTo>
                    <a:pt x="1117" y="708"/>
                  </a:lnTo>
                  <a:cubicBezTo>
                    <a:pt x="1303" y="553"/>
                    <a:pt x="1396" y="273"/>
                    <a:pt x="1179" y="87"/>
                  </a:cubicBezTo>
                  <a:cubicBezTo>
                    <a:pt x="1053" y="31"/>
                    <a:pt x="922" y="1"/>
                    <a:pt x="79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24"/>
            <p:cNvSpPr/>
            <p:nvPr/>
          </p:nvSpPr>
          <p:spPr>
            <a:xfrm>
              <a:off x="1311463" y="3473575"/>
              <a:ext cx="47325" cy="17100"/>
            </a:xfrm>
            <a:custGeom>
              <a:avLst/>
              <a:gdLst/>
              <a:ahLst/>
              <a:cxnLst/>
              <a:rect l="l" t="t" r="r" b="b"/>
              <a:pathLst>
                <a:path w="1893" h="684" extrusionOk="0">
                  <a:moveTo>
                    <a:pt x="1148" y="1"/>
                  </a:moveTo>
                  <a:cubicBezTo>
                    <a:pt x="683" y="1"/>
                    <a:pt x="0" y="683"/>
                    <a:pt x="745" y="683"/>
                  </a:cubicBezTo>
                  <a:cubicBezTo>
                    <a:pt x="1179" y="683"/>
                    <a:pt x="1892" y="1"/>
                    <a:pt x="114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24"/>
            <p:cNvSpPr/>
            <p:nvPr/>
          </p:nvSpPr>
          <p:spPr>
            <a:xfrm>
              <a:off x="1339388" y="3584475"/>
              <a:ext cx="47325" cy="17875"/>
            </a:xfrm>
            <a:custGeom>
              <a:avLst/>
              <a:gdLst/>
              <a:ahLst/>
              <a:cxnLst/>
              <a:rect l="l" t="t" r="r" b="b"/>
              <a:pathLst>
                <a:path w="1893" h="715" extrusionOk="0">
                  <a:moveTo>
                    <a:pt x="1148" y="1"/>
                  </a:moveTo>
                  <a:cubicBezTo>
                    <a:pt x="682" y="1"/>
                    <a:pt x="0" y="714"/>
                    <a:pt x="744" y="714"/>
                  </a:cubicBezTo>
                  <a:cubicBezTo>
                    <a:pt x="1210" y="714"/>
                    <a:pt x="1892" y="1"/>
                    <a:pt x="114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24"/>
            <p:cNvSpPr/>
            <p:nvPr/>
          </p:nvSpPr>
          <p:spPr>
            <a:xfrm>
              <a:off x="1244763" y="3647300"/>
              <a:ext cx="48875" cy="19400"/>
            </a:xfrm>
            <a:custGeom>
              <a:avLst/>
              <a:gdLst/>
              <a:ahLst/>
              <a:cxnLst/>
              <a:rect l="l" t="t" r="r" b="b"/>
              <a:pathLst>
                <a:path w="1955" h="776" extrusionOk="0">
                  <a:moveTo>
                    <a:pt x="1179" y="0"/>
                  </a:moveTo>
                  <a:cubicBezTo>
                    <a:pt x="652" y="0"/>
                    <a:pt x="1" y="776"/>
                    <a:pt x="776" y="776"/>
                  </a:cubicBezTo>
                  <a:cubicBezTo>
                    <a:pt x="1303" y="776"/>
                    <a:pt x="1955" y="0"/>
                    <a:pt x="117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24"/>
            <p:cNvSpPr/>
            <p:nvPr/>
          </p:nvSpPr>
          <p:spPr>
            <a:xfrm>
              <a:off x="1207538" y="3616275"/>
              <a:ext cx="41125" cy="20175"/>
            </a:xfrm>
            <a:custGeom>
              <a:avLst/>
              <a:gdLst/>
              <a:ahLst/>
              <a:cxnLst/>
              <a:rect l="l" t="t" r="r" b="b"/>
              <a:pathLst>
                <a:path w="1645" h="807" extrusionOk="0">
                  <a:moveTo>
                    <a:pt x="869" y="0"/>
                  </a:moveTo>
                  <a:cubicBezTo>
                    <a:pt x="218" y="0"/>
                    <a:pt x="1" y="807"/>
                    <a:pt x="776" y="807"/>
                  </a:cubicBezTo>
                  <a:cubicBezTo>
                    <a:pt x="1397" y="807"/>
                    <a:pt x="1645" y="0"/>
                    <a:pt x="86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24"/>
            <p:cNvSpPr/>
            <p:nvPr/>
          </p:nvSpPr>
          <p:spPr>
            <a:xfrm>
              <a:off x="1326188" y="3757400"/>
              <a:ext cx="49650" cy="14775"/>
            </a:xfrm>
            <a:custGeom>
              <a:avLst/>
              <a:gdLst/>
              <a:ahLst/>
              <a:cxnLst/>
              <a:rect l="l" t="t" r="r" b="b"/>
              <a:pathLst>
                <a:path w="1986" h="591" extrusionOk="0">
                  <a:moveTo>
                    <a:pt x="1210" y="1"/>
                  </a:moveTo>
                  <a:cubicBezTo>
                    <a:pt x="838" y="1"/>
                    <a:pt x="1" y="590"/>
                    <a:pt x="776" y="590"/>
                  </a:cubicBezTo>
                  <a:cubicBezTo>
                    <a:pt x="1148" y="590"/>
                    <a:pt x="1986" y="1"/>
                    <a:pt x="12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24"/>
            <p:cNvSpPr/>
            <p:nvPr/>
          </p:nvSpPr>
          <p:spPr>
            <a:xfrm>
              <a:off x="1404513" y="3678325"/>
              <a:ext cx="45000" cy="10100"/>
            </a:xfrm>
            <a:custGeom>
              <a:avLst/>
              <a:gdLst/>
              <a:ahLst/>
              <a:cxnLst/>
              <a:rect l="l" t="t" r="r" b="b"/>
              <a:pathLst>
                <a:path w="1800" h="404" extrusionOk="0">
                  <a:moveTo>
                    <a:pt x="1272" y="0"/>
                  </a:moveTo>
                  <a:cubicBezTo>
                    <a:pt x="1055" y="0"/>
                    <a:pt x="1" y="403"/>
                    <a:pt x="528" y="403"/>
                  </a:cubicBezTo>
                  <a:cubicBezTo>
                    <a:pt x="745" y="403"/>
                    <a:pt x="1800" y="0"/>
                    <a:pt x="127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5" name="Google Shape;1115;p24"/>
            <p:cNvSpPr/>
            <p:nvPr/>
          </p:nvSpPr>
          <p:spPr>
            <a:xfrm>
              <a:off x="1323088" y="3668225"/>
              <a:ext cx="48875" cy="14775"/>
            </a:xfrm>
            <a:custGeom>
              <a:avLst/>
              <a:gdLst/>
              <a:ahLst/>
              <a:cxnLst/>
              <a:rect l="l" t="t" r="r" b="b"/>
              <a:pathLst>
                <a:path w="1955" h="591" extrusionOk="0">
                  <a:moveTo>
                    <a:pt x="1210" y="1"/>
                  </a:moveTo>
                  <a:cubicBezTo>
                    <a:pt x="807" y="1"/>
                    <a:pt x="1" y="590"/>
                    <a:pt x="745" y="590"/>
                  </a:cubicBezTo>
                  <a:cubicBezTo>
                    <a:pt x="1148" y="590"/>
                    <a:pt x="1955" y="1"/>
                    <a:pt x="12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6" name="Google Shape;1116;p24"/>
            <p:cNvSpPr/>
            <p:nvPr/>
          </p:nvSpPr>
          <p:spPr>
            <a:xfrm>
              <a:off x="1275013" y="3724075"/>
              <a:ext cx="41125" cy="20950"/>
            </a:xfrm>
            <a:custGeom>
              <a:avLst/>
              <a:gdLst/>
              <a:ahLst/>
              <a:cxnLst/>
              <a:rect l="l" t="t" r="r" b="b"/>
              <a:pathLst>
                <a:path w="1645" h="838" extrusionOk="0">
                  <a:moveTo>
                    <a:pt x="869" y="0"/>
                  </a:moveTo>
                  <a:cubicBezTo>
                    <a:pt x="218" y="0"/>
                    <a:pt x="0" y="838"/>
                    <a:pt x="776" y="838"/>
                  </a:cubicBezTo>
                  <a:cubicBezTo>
                    <a:pt x="1427" y="838"/>
                    <a:pt x="1644" y="0"/>
                    <a:pt x="86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24"/>
            <p:cNvSpPr/>
            <p:nvPr/>
          </p:nvSpPr>
          <p:spPr>
            <a:xfrm>
              <a:off x="1496013" y="3746550"/>
              <a:ext cx="48900" cy="13225"/>
            </a:xfrm>
            <a:custGeom>
              <a:avLst/>
              <a:gdLst/>
              <a:ahLst/>
              <a:cxnLst/>
              <a:rect l="l" t="t" r="r" b="b"/>
              <a:pathLst>
                <a:path w="1956" h="529" extrusionOk="0">
                  <a:moveTo>
                    <a:pt x="1211" y="1"/>
                  </a:moveTo>
                  <a:cubicBezTo>
                    <a:pt x="869" y="1"/>
                    <a:pt x="1" y="528"/>
                    <a:pt x="745" y="528"/>
                  </a:cubicBezTo>
                  <a:cubicBezTo>
                    <a:pt x="1087" y="528"/>
                    <a:pt x="1955" y="1"/>
                    <a:pt x="121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24"/>
            <p:cNvSpPr/>
            <p:nvPr/>
          </p:nvSpPr>
          <p:spPr>
            <a:xfrm>
              <a:off x="1499913" y="3662025"/>
              <a:ext cx="49650" cy="13975"/>
            </a:xfrm>
            <a:custGeom>
              <a:avLst/>
              <a:gdLst/>
              <a:ahLst/>
              <a:cxnLst/>
              <a:rect l="l" t="t" r="r" b="b"/>
              <a:pathLst>
                <a:path w="1986" h="559" extrusionOk="0">
                  <a:moveTo>
                    <a:pt x="1210" y="1"/>
                  </a:moveTo>
                  <a:cubicBezTo>
                    <a:pt x="838" y="1"/>
                    <a:pt x="0" y="559"/>
                    <a:pt x="775" y="559"/>
                  </a:cubicBezTo>
                  <a:cubicBezTo>
                    <a:pt x="1117" y="559"/>
                    <a:pt x="1985" y="1"/>
                    <a:pt x="12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24"/>
            <p:cNvSpPr/>
            <p:nvPr/>
          </p:nvSpPr>
          <p:spPr>
            <a:xfrm>
              <a:off x="1411488" y="3596100"/>
              <a:ext cx="48900" cy="19425"/>
            </a:xfrm>
            <a:custGeom>
              <a:avLst/>
              <a:gdLst/>
              <a:ahLst/>
              <a:cxnLst/>
              <a:rect l="l" t="t" r="r" b="b"/>
              <a:pathLst>
                <a:path w="1956" h="777" extrusionOk="0">
                  <a:moveTo>
                    <a:pt x="1180" y="1"/>
                  </a:moveTo>
                  <a:cubicBezTo>
                    <a:pt x="652" y="1"/>
                    <a:pt x="1" y="776"/>
                    <a:pt x="776" y="776"/>
                  </a:cubicBezTo>
                  <a:cubicBezTo>
                    <a:pt x="1304" y="776"/>
                    <a:pt x="1955" y="1"/>
                    <a:pt x="118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Google Shape;1120;p24"/>
            <p:cNvSpPr/>
            <p:nvPr/>
          </p:nvSpPr>
          <p:spPr>
            <a:xfrm>
              <a:off x="1440963" y="3751800"/>
              <a:ext cx="34150" cy="17450"/>
            </a:xfrm>
            <a:custGeom>
              <a:avLst/>
              <a:gdLst/>
              <a:ahLst/>
              <a:cxnLst/>
              <a:rect l="l" t="t" r="r" b="b"/>
              <a:pathLst>
                <a:path w="1366" h="698" extrusionOk="0">
                  <a:moveTo>
                    <a:pt x="920" y="0"/>
                  </a:moveTo>
                  <a:cubicBezTo>
                    <a:pt x="687" y="0"/>
                    <a:pt x="462" y="69"/>
                    <a:pt x="280" y="225"/>
                  </a:cubicBezTo>
                  <a:lnTo>
                    <a:pt x="187" y="287"/>
                  </a:lnTo>
                  <a:cubicBezTo>
                    <a:pt x="1" y="442"/>
                    <a:pt x="63" y="628"/>
                    <a:pt x="280" y="690"/>
                  </a:cubicBezTo>
                  <a:cubicBezTo>
                    <a:pt x="330" y="695"/>
                    <a:pt x="380" y="698"/>
                    <a:pt x="428" y="698"/>
                  </a:cubicBezTo>
                  <a:cubicBezTo>
                    <a:pt x="679" y="698"/>
                    <a:pt x="904" y="629"/>
                    <a:pt x="1086" y="473"/>
                  </a:cubicBezTo>
                  <a:lnTo>
                    <a:pt x="1179" y="380"/>
                  </a:lnTo>
                  <a:cubicBezTo>
                    <a:pt x="1365" y="256"/>
                    <a:pt x="1303" y="39"/>
                    <a:pt x="1055" y="8"/>
                  </a:cubicBezTo>
                  <a:cubicBezTo>
                    <a:pt x="1010" y="3"/>
                    <a:pt x="965" y="0"/>
                    <a:pt x="92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1121;p24"/>
            <p:cNvSpPr/>
            <p:nvPr/>
          </p:nvSpPr>
          <p:spPr>
            <a:xfrm>
              <a:off x="1358763" y="3799275"/>
              <a:ext cx="48875" cy="12450"/>
            </a:xfrm>
            <a:custGeom>
              <a:avLst/>
              <a:gdLst/>
              <a:ahLst/>
              <a:cxnLst/>
              <a:rect l="l" t="t" r="r" b="b"/>
              <a:pathLst>
                <a:path w="1955" h="498" extrusionOk="0">
                  <a:moveTo>
                    <a:pt x="1210" y="1"/>
                  </a:moveTo>
                  <a:cubicBezTo>
                    <a:pt x="869" y="1"/>
                    <a:pt x="0" y="497"/>
                    <a:pt x="745" y="497"/>
                  </a:cubicBezTo>
                  <a:cubicBezTo>
                    <a:pt x="1086" y="497"/>
                    <a:pt x="1955" y="1"/>
                    <a:pt x="12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24"/>
            <p:cNvSpPr/>
            <p:nvPr/>
          </p:nvSpPr>
          <p:spPr>
            <a:xfrm>
              <a:off x="1446388" y="3852800"/>
              <a:ext cx="48875" cy="12425"/>
            </a:xfrm>
            <a:custGeom>
              <a:avLst/>
              <a:gdLst/>
              <a:ahLst/>
              <a:cxnLst/>
              <a:rect l="l" t="t" r="r" b="b"/>
              <a:pathLst>
                <a:path w="1955" h="497" extrusionOk="0">
                  <a:moveTo>
                    <a:pt x="1210" y="0"/>
                  </a:moveTo>
                  <a:cubicBezTo>
                    <a:pt x="869" y="0"/>
                    <a:pt x="1" y="497"/>
                    <a:pt x="745" y="497"/>
                  </a:cubicBezTo>
                  <a:cubicBezTo>
                    <a:pt x="1086" y="497"/>
                    <a:pt x="1955" y="0"/>
                    <a:pt x="121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Google Shape;1123;p24"/>
            <p:cNvSpPr/>
            <p:nvPr/>
          </p:nvSpPr>
          <p:spPr>
            <a:xfrm>
              <a:off x="1585988" y="3818675"/>
              <a:ext cx="45000" cy="11650"/>
            </a:xfrm>
            <a:custGeom>
              <a:avLst/>
              <a:gdLst/>
              <a:ahLst/>
              <a:cxnLst/>
              <a:rect l="l" t="t" r="r" b="b"/>
              <a:pathLst>
                <a:path w="1800" h="466" extrusionOk="0">
                  <a:moveTo>
                    <a:pt x="1241" y="0"/>
                  </a:moveTo>
                  <a:cubicBezTo>
                    <a:pt x="1024" y="0"/>
                    <a:pt x="0" y="466"/>
                    <a:pt x="527" y="466"/>
                  </a:cubicBezTo>
                  <a:cubicBezTo>
                    <a:pt x="776" y="466"/>
                    <a:pt x="1799" y="0"/>
                    <a:pt x="12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24"/>
            <p:cNvSpPr/>
            <p:nvPr/>
          </p:nvSpPr>
          <p:spPr>
            <a:xfrm>
              <a:off x="1713163" y="3735700"/>
              <a:ext cx="39575" cy="22500"/>
            </a:xfrm>
            <a:custGeom>
              <a:avLst/>
              <a:gdLst/>
              <a:ahLst/>
              <a:cxnLst/>
              <a:rect l="l" t="t" r="r" b="b"/>
              <a:pathLst>
                <a:path w="1583" h="900" extrusionOk="0">
                  <a:moveTo>
                    <a:pt x="838" y="0"/>
                  </a:moveTo>
                  <a:cubicBezTo>
                    <a:pt x="186" y="0"/>
                    <a:pt x="0" y="900"/>
                    <a:pt x="745" y="900"/>
                  </a:cubicBezTo>
                  <a:cubicBezTo>
                    <a:pt x="1427" y="900"/>
                    <a:pt x="1582" y="0"/>
                    <a:pt x="8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5" name="Google Shape;1125;p24"/>
            <p:cNvSpPr/>
            <p:nvPr/>
          </p:nvSpPr>
          <p:spPr>
            <a:xfrm>
              <a:off x="1658863" y="3698475"/>
              <a:ext cx="40350" cy="20975"/>
            </a:xfrm>
            <a:custGeom>
              <a:avLst/>
              <a:gdLst/>
              <a:ahLst/>
              <a:cxnLst/>
              <a:rect l="l" t="t" r="r" b="b"/>
              <a:pathLst>
                <a:path w="1614" h="839" extrusionOk="0">
                  <a:moveTo>
                    <a:pt x="838" y="1"/>
                  </a:moveTo>
                  <a:cubicBezTo>
                    <a:pt x="187" y="1"/>
                    <a:pt x="1" y="838"/>
                    <a:pt x="745" y="838"/>
                  </a:cubicBezTo>
                  <a:cubicBezTo>
                    <a:pt x="1397" y="838"/>
                    <a:pt x="1614" y="1"/>
                    <a:pt x="83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6" name="Google Shape;1126;p24"/>
            <p:cNvSpPr/>
            <p:nvPr/>
          </p:nvSpPr>
          <p:spPr>
            <a:xfrm>
              <a:off x="1634063" y="3769825"/>
              <a:ext cx="49650" cy="14750"/>
            </a:xfrm>
            <a:custGeom>
              <a:avLst/>
              <a:gdLst/>
              <a:ahLst/>
              <a:cxnLst/>
              <a:rect l="l" t="t" r="r" b="b"/>
              <a:pathLst>
                <a:path w="1986" h="590" extrusionOk="0">
                  <a:moveTo>
                    <a:pt x="1210" y="0"/>
                  </a:moveTo>
                  <a:cubicBezTo>
                    <a:pt x="838" y="0"/>
                    <a:pt x="0" y="590"/>
                    <a:pt x="776" y="590"/>
                  </a:cubicBezTo>
                  <a:cubicBezTo>
                    <a:pt x="1148" y="590"/>
                    <a:pt x="1986" y="0"/>
                    <a:pt x="121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Google Shape;1127;p24"/>
            <p:cNvSpPr/>
            <p:nvPr/>
          </p:nvSpPr>
          <p:spPr>
            <a:xfrm>
              <a:off x="1507663" y="3831075"/>
              <a:ext cx="45775" cy="11675"/>
            </a:xfrm>
            <a:custGeom>
              <a:avLst/>
              <a:gdLst/>
              <a:ahLst/>
              <a:cxnLst/>
              <a:rect l="l" t="t" r="r" b="b"/>
              <a:pathLst>
                <a:path w="1831" h="467" extrusionOk="0">
                  <a:moveTo>
                    <a:pt x="1272" y="1"/>
                  </a:moveTo>
                  <a:cubicBezTo>
                    <a:pt x="1024" y="1"/>
                    <a:pt x="0" y="466"/>
                    <a:pt x="559" y="466"/>
                  </a:cubicBezTo>
                  <a:cubicBezTo>
                    <a:pt x="807" y="466"/>
                    <a:pt x="1830" y="1"/>
                    <a:pt x="127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8" name="Google Shape;1128;p24"/>
            <p:cNvSpPr/>
            <p:nvPr/>
          </p:nvSpPr>
          <p:spPr>
            <a:xfrm>
              <a:off x="1572013" y="3754300"/>
              <a:ext cx="48100" cy="18650"/>
            </a:xfrm>
            <a:custGeom>
              <a:avLst/>
              <a:gdLst/>
              <a:ahLst/>
              <a:cxnLst/>
              <a:rect l="l" t="t" r="r" b="b"/>
              <a:pathLst>
                <a:path w="1924" h="746" extrusionOk="0">
                  <a:moveTo>
                    <a:pt x="1149" y="1"/>
                  </a:moveTo>
                  <a:cubicBezTo>
                    <a:pt x="683" y="1"/>
                    <a:pt x="1" y="745"/>
                    <a:pt x="745" y="745"/>
                  </a:cubicBezTo>
                  <a:cubicBezTo>
                    <a:pt x="1242" y="745"/>
                    <a:pt x="1924" y="1"/>
                    <a:pt x="114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9" name="Google Shape;1129;p24"/>
            <p:cNvSpPr/>
            <p:nvPr/>
          </p:nvSpPr>
          <p:spPr>
            <a:xfrm>
              <a:off x="1565038" y="3681625"/>
              <a:ext cx="34925" cy="14350"/>
            </a:xfrm>
            <a:custGeom>
              <a:avLst/>
              <a:gdLst/>
              <a:ahLst/>
              <a:cxnLst/>
              <a:rect l="l" t="t" r="r" b="b"/>
              <a:pathLst>
                <a:path w="1397" h="574" extrusionOk="0">
                  <a:moveTo>
                    <a:pt x="991" y="0"/>
                  </a:moveTo>
                  <a:cubicBezTo>
                    <a:pt x="861" y="0"/>
                    <a:pt x="713" y="48"/>
                    <a:pt x="621" y="85"/>
                  </a:cubicBezTo>
                  <a:cubicBezTo>
                    <a:pt x="559" y="85"/>
                    <a:pt x="1" y="271"/>
                    <a:pt x="94" y="395"/>
                  </a:cubicBezTo>
                  <a:cubicBezTo>
                    <a:pt x="125" y="426"/>
                    <a:pt x="156" y="457"/>
                    <a:pt x="156" y="488"/>
                  </a:cubicBezTo>
                  <a:cubicBezTo>
                    <a:pt x="206" y="551"/>
                    <a:pt x="292" y="573"/>
                    <a:pt x="386" y="573"/>
                  </a:cubicBezTo>
                  <a:cubicBezTo>
                    <a:pt x="525" y="573"/>
                    <a:pt x="684" y="525"/>
                    <a:pt x="776" y="488"/>
                  </a:cubicBezTo>
                  <a:cubicBezTo>
                    <a:pt x="838" y="488"/>
                    <a:pt x="1397" y="271"/>
                    <a:pt x="1303" y="178"/>
                  </a:cubicBezTo>
                  <a:lnTo>
                    <a:pt x="1210" y="85"/>
                  </a:lnTo>
                  <a:cubicBezTo>
                    <a:pt x="1160" y="22"/>
                    <a:pt x="1080" y="0"/>
                    <a:pt x="99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0" name="Google Shape;1130;p24"/>
            <p:cNvSpPr/>
            <p:nvPr/>
          </p:nvSpPr>
          <p:spPr>
            <a:xfrm>
              <a:off x="1713163" y="3700025"/>
              <a:ext cx="48875" cy="16300"/>
            </a:xfrm>
            <a:custGeom>
              <a:avLst/>
              <a:gdLst/>
              <a:ahLst/>
              <a:cxnLst/>
              <a:rect l="l" t="t" r="r" b="b"/>
              <a:pathLst>
                <a:path w="1955" h="652" extrusionOk="0">
                  <a:moveTo>
                    <a:pt x="1210" y="1"/>
                  </a:moveTo>
                  <a:cubicBezTo>
                    <a:pt x="776" y="1"/>
                    <a:pt x="0" y="652"/>
                    <a:pt x="776" y="652"/>
                  </a:cubicBezTo>
                  <a:cubicBezTo>
                    <a:pt x="1179" y="652"/>
                    <a:pt x="1955" y="1"/>
                    <a:pt x="12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24"/>
            <p:cNvSpPr/>
            <p:nvPr/>
          </p:nvSpPr>
          <p:spPr>
            <a:xfrm>
              <a:off x="1671288" y="3803175"/>
              <a:ext cx="40350" cy="22500"/>
            </a:xfrm>
            <a:custGeom>
              <a:avLst/>
              <a:gdLst/>
              <a:ahLst/>
              <a:cxnLst/>
              <a:rect l="l" t="t" r="r" b="b"/>
              <a:pathLst>
                <a:path w="1614" h="900" extrusionOk="0">
                  <a:moveTo>
                    <a:pt x="869" y="0"/>
                  </a:moveTo>
                  <a:cubicBezTo>
                    <a:pt x="186" y="0"/>
                    <a:pt x="0" y="900"/>
                    <a:pt x="776" y="900"/>
                  </a:cubicBezTo>
                  <a:cubicBezTo>
                    <a:pt x="1427" y="900"/>
                    <a:pt x="1613" y="0"/>
                    <a:pt x="86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32" name="Google Shape;1132;p24"/>
          <p:cNvSpPr txBox="1"/>
          <p:nvPr/>
        </p:nvSpPr>
        <p:spPr>
          <a:xfrm>
            <a:off x="348490" y="3336897"/>
            <a:ext cx="2098813" cy="3104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eaLnBrk="1" hangingPunct="1">
              <a:defRPr/>
            </a:pPr>
            <a:r>
              <a:rPr lang="en-US" altLang="en-US" sz="1600" b="1" dirty="0" err="1">
                <a:latin typeface="Poppins" panose="00000500000000000000" pitchFamily="2" charset="0"/>
                <a:cs typeface="Poppins" panose="00000500000000000000" pitchFamily="2" charset="0"/>
              </a:rPr>
              <a:t>Meningkatan</a:t>
            </a:r>
            <a:r>
              <a:rPr lang="en-US" alt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b="1" dirty="0" err="1">
                <a:latin typeface="Poppins" panose="00000500000000000000" pitchFamily="2" charset="0"/>
                <a:cs typeface="Poppins" panose="00000500000000000000" pitchFamily="2" charset="0"/>
              </a:rPr>
              <a:t>kesadaran</a:t>
            </a:r>
            <a:r>
              <a:rPr lang="en-US" alt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altLang="en-US" sz="1600" b="1" dirty="0" err="1">
                <a:latin typeface="Poppins" panose="00000500000000000000" pitchFamily="2" charset="0"/>
                <a:cs typeface="Poppins" panose="00000500000000000000" pitchFamily="2" charset="0"/>
              </a:rPr>
              <a:t>pemahaman</a:t>
            </a:r>
            <a:r>
              <a:rPr lang="en-US" alt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 dan </a:t>
            </a:r>
            <a:r>
              <a:rPr lang="en-US" altLang="en-US" sz="1600" b="1" dirty="0" err="1">
                <a:latin typeface="Poppins" panose="00000500000000000000" pitchFamily="2" charset="0"/>
                <a:cs typeface="Poppins" panose="00000500000000000000" pitchFamily="2" charset="0"/>
              </a:rPr>
              <a:t>kepedulian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terhadap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isu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gender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dalam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berbagai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bidang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pembangunan</a:t>
            </a:r>
            <a:endParaRPr lang="en-US" altLang="en-US" sz="16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134" name="Google Shape;1134;p24"/>
          <p:cNvSpPr txBox="1"/>
          <p:nvPr/>
        </p:nvSpPr>
        <p:spPr>
          <a:xfrm>
            <a:off x="7059549" y="3336897"/>
            <a:ext cx="1984582" cy="2895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indent="-457200" algn="just" eaLnBrk="1" hangingPunct="1">
              <a:buFont typeface="Wingdings" panose="05000000000000000000" pitchFamily="2" charset="2"/>
              <a:buChar char="v"/>
              <a:defRPr/>
            </a:pPr>
            <a:endParaRPr lang="en-US" altLang="en-US" sz="1800" dirty="0">
              <a:latin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alt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Membantu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mewujudkan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prinsip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“good </a:t>
            </a:r>
            <a:r>
              <a:rPr lang="en-US" altLang="en-US" sz="1600" b="1" dirty="0" err="1">
                <a:latin typeface="Poppins" panose="00000500000000000000" pitchFamily="2" charset="0"/>
                <a:cs typeface="Poppins" panose="00000500000000000000" pitchFamily="2" charset="0"/>
              </a:rPr>
              <a:t>govermance</a:t>
            </a:r>
            <a:r>
              <a:rPr lang="en-US" alt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” 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(</a:t>
            </a:r>
            <a:r>
              <a:rPr lang="en-US" alt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transparan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alt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akuntabel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dan </a:t>
            </a:r>
            <a:r>
              <a:rPr lang="en-US" alt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partisipatif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)</a:t>
            </a:r>
            <a:endParaRPr lang="en-US" altLang="en-US" sz="1600" b="1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136" name="Google Shape;1136;p24"/>
          <p:cNvSpPr txBox="1"/>
          <p:nvPr/>
        </p:nvSpPr>
        <p:spPr>
          <a:xfrm>
            <a:off x="2465745" y="4460311"/>
            <a:ext cx="2069471" cy="1722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just" eaLnBrk="1" hangingPunct="1">
              <a:defRPr/>
            </a:pPr>
            <a:r>
              <a:rPr lang="en-US" alt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Mewujudkan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anggaran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yang </a:t>
            </a:r>
            <a:r>
              <a:rPr lang="en-US" altLang="en-US" sz="1600" b="1" dirty="0" err="1">
                <a:latin typeface="Poppins" panose="00000500000000000000" pitchFamily="2" charset="0"/>
                <a:cs typeface="Poppins" panose="00000500000000000000" pitchFamily="2" charset="0"/>
              </a:rPr>
              <a:t>efisien</a:t>
            </a:r>
            <a:r>
              <a:rPr lang="en-US" alt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altLang="en-US" sz="1600" b="1" dirty="0" err="1">
                <a:latin typeface="Poppins" panose="00000500000000000000" pitchFamily="2" charset="0"/>
                <a:cs typeface="Poppins" panose="00000500000000000000" pitchFamily="2" charset="0"/>
              </a:rPr>
              <a:t>efektif</a:t>
            </a:r>
            <a:r>
              <a:rPr lang="en-US" alt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 dan </a:t>
            </a:r>
            <a:r>
              <a:rPr lang="en-US" altLang="en-US" sz="1600" b="1" dirty="0" err="1">
                <a:latin typeface="Poppins" panose="00000500000000000000" pitchFamily="2" charset="0"/>
                <a:cs typeface="Poppins" panose="00000500000000000000" pitchFamily="2" charset="0"/>
              </a:rPr>
              <a:t>adil</a:t>
            </a:r>
            <a:endParaRPr lang="en-US" altLang="en-US" sz="1600" b="1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138" name="Google Shape;1138;p24"/>
          <p:cNvSpPr txBox="1"/>
          <p:nvPr/>
        </p:nvSpPr>
        <p:spPr>
          <a:xfrm>
            <a:off x="4764762" y="4394601"/>
            <a:ext cx="2069471" cy="17294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eaLnBrk="1" hangingPunct="1">
              <a:defRPr/>
            </a:pPr>
            <a:r>
              <a:rPr lang="en-US" alt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Mendorong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b="1" dirty="0" err="1">
                <a:latin typeface="Poppins" panose="00000500000000000000" pitchFamily="2" charset="0"/>
                <a:cs typeface="Poppins" panose="00000500000000000000" pitchFamily="2" charset="0"/>
              </a:rPr>
              <a:t>transparansi</a:t>
            </a:r>
            <a:r>
              <a:rPr lang="en-US" alt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 dan </a:t>
            </a:r>
            <a:r>
              <a:rPr lang="en-US" altLang="en-US" sz="1600" b="1" dirty="0" err="1">
                <a:latin typeface="Poppins" panose="00000500000000000000" pitchFamily="2" charset="0"/>
                <a:cs typeface="Poppins" panose="00000500000000000000" pitchFamily="2" charset="0"/>
              </a:rPr>
              <a:t>akuntabilitas</a:t>
            </a:r>
            <a:r>
              <a:rPr lang="en-US" alt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dlm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alt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mewujudkan</a:t>
            </a:r>
            <a:r>
              <a:rPr lang="en-US" alt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KKG</a:t>
            </a:r>
          </a:p>
        </p:txBody>
      </p:sp>
      <p:cxnSp>
        <p:nvCxnSpPr>
          <p:cNvPr id="1140" name="Google Shape;1140;p24"/>
          <p:cNvCxnSpPr>
            <a:cxnSpLocks/>
          </p:cNvCxnSpPr>
          <p:nvPr/>
        </p:nvCxnSpPr>
        <p:spPr>
          <a:xfrm rot="5400000" flipH="1" flipV="1">
            <a:off x="1636827" y="3104458"/>
            <a:ext cx="1157587" cy="571568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rgbClr val="B6702A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1141" name="Google Shape;1141;p24"/>
          <p:cNvCxnSpPr>
            <a:cxnSpLocks/>
          </p:cNvCxnSpPr>
          <p:nvPr/>
        </p:nvCxnSpPr>
        <p:spPr>
          <a:xfrm rot="-5400000">
            <a:off x="3140877" y="3772642"/>
            <a:ext cx="1310400" cy="4389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1142" name="Google Shape;1142;p24"/>
          <p:cNvCxnSpPr>
            <a:cxnSpLocks/>
          </p:cNvCxnSpPr>
          <p:nvPr/>
        </p:nvCxnSpPr>
        <p:spPr>
          <a:xfrm rot="16200000" flipV="1">
            <a:off x="4799348" y="3137797"/>
            <a:ext cx="2326064" cy="216697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1143" name="Google Shape;1143;p24"/>
          <p:cNvCxnSpPr>
            <a:cxnSpLocks/>
          </p:cNvCxnSpPr>
          <p:nvPr/>
        </p:nvCxnSpPr>
        <p:spPr>
          <a:xfrm rot="16200000" flipV="1">
            <a:off x="7245123" y="2440522"/>
            <a:ext cx="1514111" cy="454630"/>
          </a:xfrm>
          <a:prstGeom prst="bentConnector3">
            <a:avLst>
              <a:gd name="adj1" fmla="val 49999"/>
            </a:avLst>
          </a:prstGeom>
          <a:noFill/>
          <a:ln w="28575" cap="flat" cmpd="sng">
            <a:solidFill>
              <a:schemeClr val="accent3"/>
            </a:solidFill>
            <a:prstDash val="solid"/>
            <a:round/>
            <a:headEnd type="none" w="med" len="med"/>
            <a:tailEnd type="oval" w="med" len="med"/>
          </a:ln>
        </p:spPr>
      </p:cxnSp>
      <p:grpSp>
        <p:nvGrpSpPr>
          <p:cNvPr id="137" name="Google Shape;1070;p24">
            <a:extLst>
              <a:ext uri="{FF2B5EF4-FFF2-40B4-BE49-F238E27FC236}">
                <a16:creationId xmlns:a16="http://schemas.microsoft.com/office/drawing/2014/main" id="{E2B3A015-0D2D-4A00-AE10-B8D7D15FCBD3}"/>
              </a:ext>
            </a:extLst>
          </p:cNvPr>
          <p:cNvGrpSpPr/>
          <p:nvPr/>
        </p:nvGrpSpPr>
        <p:grpSpPr>
          <a:xfrm rot="1800070">
            <a:off x="7066850" y="236711"/>
            <a:ext cx="995961" cy="3258208"/>
            <a:chOff x="5506625" y="718175"/>
            <a:chExt cx="537525" cy="1406075"/>
          </a:xfrm>
        </p:grpSpPr>
        <p:sp>
          <p:nvSpPr>
            <p:cNvPr id="138" name="Google Shape;1071;p24">
              <a:extLst>
                <a:ext uri="{FF2B5EF4-FFF2-40B4-BE49-F238E27FC236}">
                  <a16:creationId xmlns:a16="http://schemas.microsoft.com/office/drawing/2014/main" id="{9B6EA59C-E10E-484F-B875-B00B1E22D9B8}"/>
                </a:ext>
              </a:extLst>
            </p:cNvPr>
            <p:cNvSpPr/>
            <p:nvPr/>
          </p:nvSpPr>
          <p:spPr>
            <a:xfrm>
              <a:off x="5562573" y="752775"/>
              <a:ext cx="468625" cy="1359775"/>
            </a:xfrm>
            <a:custGeom>
              <a:avLst/>
              <a:gdLst/>
              <a:ahLst/>
              <a:cxnLst/>
              <a:rect l="l" t="t" r="r" b="b"/>
              <a:pathLst>
                <a:path w="18745" h="54391" extrusionOk="0">
                  <a:moveTo>
                    <a:pt x="10083" y="1"/>
                  </a:moveTo>
                  <a:cubicBezTo>
                    <a:pt x="7374" y="1"/>
                    <a:pt x="5037" y="3020"/>
                    <a:pt x="5801" y="5648"/>
                  </a:cubicBezTo>
                  <a:cubicBezTo>
                    <a:pt x="6080" y="6579"/>
                    <a:pt x="6639" y="7448"/>
                    <a:pt x="6515" y="8409"/>
                  </a:cubicBezTo>
                  <a:cubicBezTo>
                    <a:pt x="6205" y="10736"/>
                    <a:pt x="2327" y="10984"/>
                    <a:pt x="1738" y="13248"/>
                  </a:cubicBezTo>
                  <a:cubicBezTo>
                    <a:pt x="1117" y="15792"/>
                    <a:pt x="5150" y="18118"/>
                    <a:pt x="3878" y="20383"/>
                  </a:cubicBezTo>
                  <a:cubicBezTo>
                    <a:pt x="3537" y="21003"/>
                    <a:pt x="2885" y="21344"/>
                    <a:pt x="2296" y="21747"/>
                  </a:cubicBezTo>
                  <a:cubicBezTo>
                    <a:pt x="1335" y="22399"/>
                    <a:pt x="466" y="23360"/>
                    <a:pt x="528" y="24508"/>
                  </a:cubicBezTo>
                  <a:cubicBezTo>
                    <a:pt x="714" y="26866"/>
                    <a:pt x="4561" y="27486"/>
                    <a:pt x="4809" y="29812"/>
                  </a:cubicBezTo>
                  <a:cubicBezTo>
                    <a:pt x="5088" y="32480"/>
                    <a:pt x="559" y="33380"/>
                    <a:pt x="280" y="36016"/>
                  </a:cubicBezTo>
                  <a:cubicBezTo>
                    <a:pt x="1" y="38870"/>
                    <a:pt x="4747" y="40080"/>
                    <a:pt x="4747" y="42965"/>
                  </a:cubicBezTo>
                  <a:cubicBezTo>
                    <a:pt x="4747" y="44981"/>
                    <a:pt x="2265" y="46315"/>
                    <a:pt x="2048" y="48331"/>
                  </a:cubicBezTo>
                  <a:cubicBezTo>
                    <a:pt x="1924" y="49572"/>
                    <a:pt x="2699" y="50719"/>
                    <a:pt x="3599" y="51588"/>
                  </a:cubicBezTo>
                  <a:cubicBezTo>
                    <a:pt x="4871" y="52798"/>
                    <a:pt x="6484" y="53635"/>
                    <a:pt x="8221" y="54038"/>
                  </a:cubicBezTo>
                  <a:lnTo>
                    <a:pt x="8159" y="53604"/>
                  </a:lnTo>
                  <a:lnTo>
                    <a:pt x="8159" y="53604"/>
                  </a:lnTo>
                  <a:cubicBezTo>
                    <a:pt x="9136" y="54149"/>
                    <a:pt x="10126" y="54390"/>
                    <a:pt x="11072" y="54390"/>
                  </a:cubicBezTo>
                  <a:cubicBezTo>
                    <a:pt x="15355" y="54390"/>
                    <a:pt x="18745" y="49440"/>
                    <a:pt x="15976" y="45198"/>
                  </a:cubicBezTo>
                  <a:cubicBezTo>
                    <a:pt x="14921" y="43647"/>
                    <a:pt x="13060" y="42251"/>
                    <a:pt x="13370" y="40390"/>
                  </a:cubicBezTo>
                  <a:cubicBezTo>
                    <a:pt x="13711" y="38436"/>
                    <a:pt x="16410" y="37319"/>
                    <a:pt x="16286" y="35334"/>
                  </a:cubicBezTo>
                  <a:cubicBezTo>
                    <a:pt x="16162" y="33659"/>
                    <a:pt x="14052" y="32697"/>
                    <a:pt x="13835" y="31022"/>
                  </a:cubicBezTo>
                  <a:cubicBezTo>
                    <a:pt x="13525" y="28541"/>
                    <a:pt x="17465" y="27114"/>
                    <a:pt x="17185" y="24632"/>
                  </a:cubicBezTo>
                  <a:cubicBezTo>
                    <a:pt x="16968" y="22709"/>
                    <a:pt x="14208" y="21592"/>
                    <a:pt x="14332" y="19700"/>
                  </a:cubicBezTo>
                  <a:cubicBezTo>
                    <a:pt x="14425" y="17777"/>
                    <a:pt x="17185" y="17032"/>
                    <a:pt x="17589" y="15140"/>
                  </a:cubicBezTo>
                  <a:cubicBezTo>
                    <a:pt x="18116" y="12411"/>
                    <a:pt x="13277" y="11077"/>
                    <a:pt x="13432" y="8285"/>
                  </a:cubicBezTo>
                  <a:cubicBezTo>
                    <a:pt x="13463" y="7448"/>
                    <a:pt x="13959" y="6703"/>
                    <a:pt x="14239" y="5897"/>
                  </a:cubicBezTo>
                  <a:cubicBezTo>
                    <a:pt x="15169" y="3291"/>
                    <a:pt x="12967" y="96"/>
                    <a:pt x="10206" y="3"/>
                  </a:cubicBezTo>
                  <a:cubicBezTo>
                    <a:pt x="10165" y="2"/>
                    <a:pt x="10124" y="1"/>
                    <a:pt x="1008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9" name="Google Shape;1072;p24">
              <a:extLst>
                <a:ext uri="{FF2B5EF4-FFF2-40B4-BE49-F238E27FC236}">
                  <a16:creationId xmlns:a16="http://schemas.microsoft.com/office/drawing/2014/main" id="{646AF40D-6180-4BFB-B35F-73F28813CF3C}"/>
                </a:ext>
              </a:extLst>
            </p:cNvPr>
            <p:cNvSpPr/>
            <p:nvPr/>
          </p:nvSpPr>
          <p:spPr>
            <a:xfrm>
              <a:off x="5715350" y="718175"/>
              <a:ext cx="112725" cy="1406075"/>
            </a:xfrm>
            <a:custGeom>
              <a:avLst/>
              <a:gdLst/>
              <a:ahLst/>
              <a:cxnLst/>
              <a:rect l="l" t="t" r="r" b="b"/>
              <a:pathLst>
                <a:path w="4509" h="56243" extrusionOk="0">
                  <a:moveTo>
                    <a:pt x="4067" y="1"/>
                  </a:moveTo>
                  <a:cubicBezTo>
                    <a:pt x="3756" y="1"/>
                    <a:pt x="3372" y="164"/>
                    <a:pt x="3320" y="425"/>
                  </a:cubicBezTo>
                  <a:cubicBezTo>
                    <a:pt x="2854" y="2721"/>
                    <a:pt x="2544" y="5078"/>
                    <a:pt x="2389" y="7405"/>
                  </a:cubicBezTo>
                  <a:cubicBezTo>
                    <a:pt x="2265" y="9700"/>
                    <a:pt x="2637" y="11933"/>
                    <a:pt x="2668" y="14198"/>
                  </a:cubicBezTo>
                  <a:cubicBezTo>
                    <a:pt x="2699" y="18913"/>
                    <a:pt x="1707" y="23628"/>
                    <a:pt x="1055" y="28281"/>
                  </a:cubicBezTo>
                  <a:cubicBezTo>
                    <a:pt x="466" y="32685"/>
                    <a:pt x="0" y="37152"/>
                    <a:pt x="342" y="41588"/>
                  </a:cubicBezTo>
                  <a:cubicBezTo>
                    <a:pt x="714" y="46396"/>
                    <a:pt x="2575" y="51018"/>
                    <a:pt x="2327" y="55888"/>
                  </a:cubicBezTo>
                  <a:cubicBezTo>
                    <a:pt x="2327" y="56135"/>
                    <a:pt x="2545" y="56242"/>
                    <a:pt x="2792" y="56242"/>
                  </a:cubicBezTo>
                  <a:cubicBezTo>
                    <a:pt x="3102" y="56242"/>
                    <a:pt x="3457" y="56071"/>
                    <a:pt x="3475" y="55795"/>
                  </a:cubicBezTo>
                  <a:lnTo>
                    <a:pt x="3475" y="55826"/>
                  </a:lnTo>
                  <a:cubicBezTo>
                    <a:pt x="3661" y="51483"/>
                    <a:pt x="2203" y="47388"/>
                    <a:pt x="1645" y="43139"/>
                  </a:cubicBezTo>
                  <a:cubicBezTo>
                    <a:pt x="993" y="38176"/>
                    <a:pt x="1520" y="33151"/>
                    <a:pt x="2203" y="28219"/>
                  </a:cubicBezTo>
                  <a:cubicBezTo>
                    <a:pt x="2823" y="23659"/>
                    <a:pt x="3754" y="19068"/>
                    <a:pt x="3785" y="14477"/>
                  </a:cubicBezTo>
                  <a:cubicBezTo>
                    <a:pt x="3785" y="12213"/>
                    <a:pt x="3444" y="9979"/>
                    <a:pt x="3506" y="7715"/>
                  </a:cubicBezTo>
                  <a:cubicBezTo>
                    <a:pt x="3630" y="5233"/>
                    <a:pt x="3940" y="2752"/>
                    <a:pt x="4467" y="332"/>
                  </a:cubicBezTo>
                  <a:cubicBezTo>
                    <a:pt x="4508" y="101"/>
                    <a:pt x="4310" y="1"/>
                    <a:pt x="4067" y="1"/>
                  </a:cubicBezTo>
                  <a:close/>
                </a:path>
              </a:pathLst>
            </a:custGeom>
            <a:solidFill>
              <a:srgbClr val="DBC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073;p24">
              <a:extLst>
                <a:ext uri="{FF2B5EF4-FFF2-40B4-BE49-F238E27FC236}">
                  <a16:creationId xmlns:a16="http://schemas.microsoft.com/office/drawing/2014/main" id="{A4D26F47-95AD-4BFA-8514-2584E69C31FB}"/>
                </a:ext>
              </a:extLst>
            </p:cNvPr>
            <p:cNvSpPr/>
            <p:nvPr/>
          </p:nvSpPr>
          <p:spPr>
            <a:xfrm>
              <a:off x="5779200" y="745875"/>
              <a:ext cx="121850" cy="134900"/>
            </a:xfrm>
            <a:custGeom>
              <a:avLst/>
              <a:gdLst/>
              <a:ahLst/>
              <a:cxnLst/>
              <a:rect l="l" t="t" r="r" b="b"/>
              <a:pathLst>
                <a:path w="4874" h="5396" extrusionOk="0">
                  <a:moveTo>
                    <a:pt x="4661" y="1"/>
                  </a:moveTo>
                  <a:cubicBezTo>
                    <a:pt x="4403" y="1"/>
                    <a:pt x="3927" y="96"/>
                    <a:pt x="3805" y="217"/>
                  </a:cubicBezTo>
                  <a:cubicBezTo>
                    <a:pt x="2285" y="1706"/>
                    <a:pt x="1014" y="3443"/>
                    <a:pt x="21" y="5335"/>
                  </a:cubicBezTo>
                  <a:cubicBezTo>
                    <a:pt x="1" y="5375"/>
                    <a:pt x="95" y="5396"/>
                    <a:pt x="236" y="5396"/>
                  </a:cubicBezTo>
                  <a:cubicBezTo>
                    <a:pt x="529" y="5396"/>
                    <a:pt x="1023" y="5306"/>
                    <a:pt x="1107" y="5118"/>
                  </a:cubicBezTo>
                  <a:lnTo>
                    <a:pt x="1107" y="5149"/>
                  </a:lnTo>
                  <a:cubicBezTo>
                    <a:pt x="2068" y="3288"/>
                    <a:pt x="3340" y="1582"/>
                    <a:pt x="4798" y="93"/>
                  </a:cubicBezTo>
                  <a:cubicBezTo>
                    <a:pt x="4874" y="28"/>
                    <a:pt x="4799" y="1"/>
                    <a:pt x="4661" y="1"/>
                  </a:cubicBezTo>
                  <a:close/>
                </a:path>
              </a:pathLst>
            </a:custGeom>
            <a:solidFill>
              <a:srgbClr val="DBC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074;p24">
              <a:extLst>
                <a:ext uri="{FF2B5EF4-FFF2-40B4-BE49-F238E27FC236}">
                  <a16:creationId xmlns:a16="http://schemas.microsoft.com/office/drawing/2014/main" id="{BA6DE794-5305-4431-B296-72D11ED9E973}"/>
                </a:ext>
              </a:extLst>
            </p:cNvPr>
            <p:cNvSpPr/>
            <p:nvPr/>
          </p:nvSpPr>
          <p:spPr>
            <a:xfrm>
              <a:off x="5787475" y="802925"/>
              <a:ext cx="157975" cy="169975"/>
            </a:xfrm>
            <a:custGeom>
              <a:avLst/>
              <a:gdLst/>
              <a:ahLst/>
              <a:cxnLst/>
              <a:rect l="l" t="t" r="r" b="b"/>
              <a:pathLst>
                <a:path w="6319" h="6799" extrusionOk="0">
                  <a:moveTo>
                    <a:pt x="5704" y="1"/>
                  </a:moveTo>
                  <a:cubicBezTo>
                    <a:pt x="5484" y="1"/>
                    <a:pt x="5241" y="58"/>
                    <a:pt x="5118" y="168"/>
                  </a:cubicBezTo>
                  <a:cubicBezTo>
                    <a:pt x="3164" y="2029"/>
                    <a:pt x="1706" y="4294"/>
                    <a:pt x="155" y="6465"/>
                  </a:cubicBezTo>
                  <a:cubicBezTo>
                    <a:pt x="0" y="6698"/>
                    <a:pt x="210" y="6799"/>
                    <a:pt x="485" y="6799"/>
                  </a:cubicBezTo>
                  <a:cubicBezTo>
                    <a:pt x="760" y="6799"/>
                    <a:pt x="1101" y="6698"/>
                    <a:pt x="1210" y="6527"/>
                  </a:cubicBezTo>
                  <a:cubicBezTo>
                    <a:pt x="2730" y="4418"/>
                    <a:pt x="4157" y="2216"/>
                    <a:pt x="6018" y="416"/>
                  </a:cubicBezTo>
                  <a:cubicBezTo>
                    <a:pt x="6318" y="135"/>
                    <a:pt x="6039" y="1"/>
                    <a:pt x="5704" y="1"/>
                  </a:cubicBezTo>
                  <a:close/>
                </a:path>
              </a:pathLst>
            </a:custGeom>
            <a:solidFill>
              <a:srgbClr val="DBC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075;p24">
              <a:extLst>
                <a:ext uri="{FF2B5EF4-FFF2-40B4-BE49-F238E27FC236}">
                  <a16:creationId xmlns:a16="http://schemas.microsoft.com/office/drawing/2014/main" id="{81857F2A-2255-4496-854C-5EA92F71F625}"/>
                </a:ext>
              </a:extLst>
            </p:cNvPr>
            <p:cNvSpPr/>
            <p:nvPr/>
          </p:nvSpPr>
          <p:spPr>
            <a:xfrm>
              <a:off x="5788500" y="957500"/>
              <a:ext cx="140625" cy="143625"/>
            </a:xfrm>
            <a:custGeom>
              <a:avLst/>
              <a:gdLst/>
              <a:ahLst/>
              <a:cxnLst/>
              <a:rect l="l" t="t" r="r" b="b"/>
              <a:pathLst>
                <a:path w="5625" h="5745" extrusionOk="0">
                  <a:moveTo>
                    <a:pt x="5408" y="1"/>
                  </a:moveTo>
                  <a:cubicBezTo>
                    <a:pt x="5130" y="1"/>
                    <a:pt x="4646" y="61"/>
                    <a:pt x="4519" y="251"/>
                  </a:cubicBezTo>
                  <a:lnTo>
                    <a:pt x="21" y="5711"/>
                  </a:lnTo>
                  <a:cubicBezTo>
                    <a:pt x="1" y="5731"/>
                    <a:pt x="94" y="5745"/>
                    <a:pt x="234" y="5745"/>
                  </a:cubicBezTo>
                  <a:cubicBezTo>
                    <a:pt x="514" y="5745"/>
                    <a:pt x="983" y="5690"/>
                    <a:pt x="1107" y="5524"/>
                  </a:cubicBezTo>
                  <a:lnTo>
                    <a:pt x="5605" y="34"/>
                  </a:lnTo>
                  <a:cubicBezTo>
                    <a:pt x="5625" y="14"/>
                    <a:pt x="5539" y="1"/>
                    <a:pt x="5408" y="1"/>
                  </a:cubicBezTo>
                  <a:close/>
                </a:path>
              </a:pathLst>
            </a:custGeom>
            <a:solidFill>
              <a:srgbClr val="DBC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076;p24">
              <a:extLst>
                <a:ext uri="{FF2B5EF4-FFF2-40B4-BE49-F238E27FC236}">
                  <a16:creationId xmlns:a16="http://schemas.microsoft.com/office/drawing/2014/main" id="{E2584807-E8DF-471A-80CE-14BE48CC321B}"/>
                </a:ext>
              </a:extLst>
            </p:cNvPr>
            <p:cNvSpPr/>
            <p:nvPr/>
          </p:nvSpPr>
          <p:spPr>
            <a:xfrm>
              <a:off x="5780100" y="1039825"/>
              <a:ext cx="188350" cy="172400"/>
            </a:xfrm>
            <a:custGeom>
              <a:avLst/>
              <a:gdLst/>
              <a:ahLst/>
              <a:cxnLst/>
              <a:rect l="l" t="t" r="r" b="b"/>
              <a:pathLst>
                <a:path w="7534" h="6896" extrusionOk="0">
                  <a:moveTo>
                    <a:pt x="7190" y="0"/>
                  </a:moveTo>
                  <a:cubicBezTo>
                    <a:pt x="6904" y="0"/>
                    <a:pt x="6483" y="102"/>
                    <a:pt x="6375" y="246"/>
                  </a:cubicBezTo>
                  <a:cubicBezTo>
                    <a:pt x="5289" y="1642"/>
                    <a:pt x="4266" y="3348"/>
                    <a:pt x="2808" y="4434"/>
                  </a:cubicBezTo>
                  <a:cubicBezTo>
                    <a:pt x="1784" y="5178"/>
                    <a:pt x="730" y="5675"/>
                    <a:pt x="47" y="6791"/>
                  </a:cubicBezTo>
                  <a:cubicBezTo>
                    <a:pt x="1" y="6861"/>
                    <a:pt x="120" y="6896"/>
                    <a:pt x="297" y="6896"/>
                  </a:cubicBezTo>
                  <a:cubicBezTo>
                    <a:pt x="592" y="6896"/>
                    <a:pt x="1047" y="6799"/>
                    <a:pt x="1164" y="6605"/>
                  </a:cubicBezTo>
                  <a:cubicBezTo>
                    <a:pt x="1908" y="5395"/>
                    <a:pt x="3304" y="4930"/>
                    <a:pt x="4328" y="4000"/>
                  </a:cubicBezTo>
                  <a:cubicBezTo>
                    <a:pt x="5507" y="2945"/>
                    <a:pt x="6437" y="1456"/>
                    <a:pt x="7430" y="184"/>
                  </a:cubicBezTo>
                  <a:cubicBezTo>
                    <a:pt x="7534" y="54"/>
                    <a:pt x="7397" y="0"/>
                    <a:pt x="7190" y="0"/>
                  </a:cubicBezTo>
                  <a:close/>
                </a:path>
              </a:pathLst>
            </a:custGeom>
            <a:solidFill>
              <a:srgbClr val="DBC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077;p24">
              <a:extLst>
                <a:ext uri="{FF2B5EF4-FFF2-40B4-BE49-F238E27FC236}">
                  <a16:creationId xmlns:a16="http://schemas.microsoft.com/office/drawing/2014/main" id="{6873D61E-EEA3-4F56-9A8C-B1998B416067}"/>
                </a:ext>
              </a:extLst>
            </p:cNvPr>
            <p:cNvSpPr/>
            <p:nvPr/>
          </p:nvSpPr>
          <p:spPr>
            <a:xfrm>
              <a:off x="5756375" y="1108250"/>
              <a:ext cx="271325" cy="233725"/>
            </a:xfrm>
            <a:custGeom>
              <a:avLst/>
              <a:gdLst/>
              <a:ahLst/>
              <a:cxnLst/>
              <a:rect l="l" t="t" r="r" b="b"/>
              <a:pathLst>
                <a:path w="10853" h="9349" extrusionOk="0">
                  <a:moveTo>
                    <a:pt x="10195" y="1"/>
                  </a:moveTo>
                  <a:cubicBezTo>
                    <a:pt x="9987" y="1"/>
                    <a:pt x="9767" y="76"/>
                    <a:pt x="9651" y="239"/>
                  </a:cubicBezTo>
                  <a:cubicBezTo>
                    <a:pt x="7200" y="3682"/>
                    <a:pt x="3509" y="5853"/>
                    <a:pt x="407" y="8676"/>
                  </a:cubicBezTo>
                  <a:cubicBezTo>
                    <a:pt x="1" y="9037"/>
                    <a:pt x="366" y="9349"/>
                    <a:pt x="750" y="9349"/>
                  </a:cubicBezTo>
                  <a:cubicBezTo>
                    <a:pt x="894" y="9349"/>
                    <a:pt x="1041" y="9305"/>
                    <a:pt x="1151" y="9203"/>
                  </a:cubicBezTo>
                  <a:lnTo>
                    <a:pt x="1182" y="9172"/>
                  </a:lnTo>
                  <a:cubicBezTo>
                    <a:pt x="4346" y="6319"/>
                    <a:pt x="8100" y="4116"/>
                    <a:pt x="10581" y="580"/>
                  </a:cubicBezTo>
                  <a:cubicBezTo>
                    <a:pt x="10853" y="211"/>
                    <a:pt x="10542" y="1"/>
                    <a:pt x="10195" y="1"/>
                  </a:cubicBezTo>
                  <a:close/>
                </a:path>
              </a:pathLst>
            </a:custGeom>
            <a:solidFill>
              <a:srgbClr val="DBC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078;p24">
              <a:extLst>
                <a:ext uri="{FF2B5EF4-FFF2-40B4-BE49-F238E27FC236}">
                  <a16:creationId xmlns:a16="http://schemas.microsoft.com/office/drawing/2014/main" id="{A626B55C-57A6-4153-B1A1-52E4EEA3E92D}"/>
                </a:ext>
              </a:extLst>
            </p:cNvPr>
            <p:cNvSpPr/>
            <p:nvPr/>
          </p:nvSpPr>
          <p:spPr>
            <a:xfrm>
              <a:off x="5735200" y="1265575"/>
              <a:ext cx="237025" cy="162300"/>
            </a:xfrm>
            <a:custGeom>
              <a:avLst/>
              <a:gdLst/>
              <a:ahLst/>
              <a:cxnLst/>
              <a:rect l="l" t="t" r="r" b="b"/>
              <a:pathLst>
                <a:path w="9481" h="6492" extrusionOk="0">
                  <a:moveTo>
                    <a:pt x="8771" y="1"/>
                  </a:moveTo>
                  <a:cubicBezTo>
                    <a:pt x="8562" y="1"/>
                    <a:pt x="8345" y="49"/>
                    <a:pt x="8233" y="150"/>
                  </a:cubicBezTo>
                  <a:cubicBezTo>
                    <a:pt x="5783" y="2290"/>
                    <a:pt x="3208" y="4213"/>
                    <a:pt x="478" y="5950"/>
                  </a:cubicBezTo>
                  <a:cubicBezTo>
                    <a:pt x="1" y="6246"/>
                    <a:pt x="390" y="6492"/>
                    <a:pt x="791" y="6492"/>
                  </a:cubicBezTo>
                  <a:cubicBezTo>
                    <a:pt x="937" y="6492"/>
                    <a:pt x="1084" y="6459"/>
                    <a:pt x="1192" y="6385"/>
                  </a:cubicBezTo>
                  <a:lnTo>
                    <a:pt x="1192" y="6416"/>
                  </a:lnTo>
                  <a:cubicBezTo>
                    <a:pt x="3983" y="4616"/>
                    <a:pt x="6651" y="2631"/>
                    <a:pt x="9164" y="429"/>
                  </a:cubicBezTo>
                  <a:cubicBezTo>
                    <a:pt x="9481" y="151"/>
                    <a:pt x="9140" y="1"/>
                    <a:pt x="8771" y="1"/>
                  </a:cubicBezTo>
                  <a:close/>
                </a:path>
              </a:pathLst>
            </a:custGeom>
            <a:solidFill>
              <a:srgbClr val="DBC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079;p24">
              <a:extLst>
                <a:ext uri="{FF2B5EF4-FFF2-40B4-BE49-F238E27FC236}">
                  <a16:creationId xmlns:a16="http://schemas.microsoft.com/office/drawing/2014/main" id="{9B6AA333-50AA-478A-99B7-00A049907C26}"/>
                </a:ext>
              </a:extLst>
            </p:cNvPr>
            <p:cNvSpPr/>
            <p:nvPr/>
          </p:nvSpPr>
          <p:spPr>
            <a:xfrm>
              <a:off x="5725275" y="1298675"/>
              <a:ext cx="318875" cy="286475"/>
            </a:xfrm>
            <a:custGeom>
              <a:avLst/>
              <a:gdLst/>
              <a:ahLst/>
              <a:cxnLst/>
              <a:rect l="l" t="t" r="r" b="b"/>
              <a:pathLst>
                <a:path w="12755" h="11459" extrusionOk="0">
                  <a:moveTo>
                    <a:pt x="12147" y="1"/>
                  </a:moveTo>
                  <a:cubicBezTo>
                    <a:pt x="11922" y="1"/>
                    <a:pt x="11671" y="66"/>
                    <a:pt x="11546" y="191"/>
                  </a:cubicBezTo>
                  <a:cubicBezTo>
                    <a:pt x="9592" y="2207"/>
                    <a:pt x="7637" y="4192"/>
                    <a:pt x="5559" y="6053"/>
                  </a:cubicBezTo>
                  <a:cubicBezTo>
                    <a:pt x="3729" y="7697"/>
                    <a:pt x="1620" y="9124"/>
                    <a:pt x="162" y="11109"/>
                  </a:cubicBezTo>
                  <a:cubicBezTo>
                    <a:pt x="1" y="11351"/>
                    <a:pt x="224" y="11459"/>
                    <a:pt x="512" y="11459"/>
                  </a:cubicBezTo>
                  <a:cubicBezTo>
                    <a:pt x="777" y="11459"/>
                    <a:pt x="1097" y="11366"/>
                    <a:pt x="1216" y="11202"/>
                  </a:cubicBezTo>
                  <a:cubicBezTo>
                    <a:pt x="2736" y="9093"/>
                    <a:pt x="5094" y="7573"/>
                    <a:pt x="6986" y="5836"/>
                  </a:cubicBezTo>
                  <a:cubicBezTo>
                    <a:pt x="8878" y="4099"/>
                    <a:pt x="10708" y="2300"/>
                    <a:pt x="12477" y="439"/>
                  </a:cubicBezTo>
                  <a:cubicBezTo>
                    <a:pt x="12754" y="142"/>
                    <a:pt x="12479" y="1"/>
                    <a:pt x="12147" y="1"/>
                  </a:cubicBezTo>
                  <a:close/>
                </a:path>
              </a:pathLst>
            </a:custGeom>
            <a:solidFill>
              <a:srgbClr val="DBC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080;p24">
              <a:extLst>
                <a:ext uri="{FF2B5EF4-FFF2-40B4-BE49-F238E27FC236}">
                  <a16:creationId xmlns:a16="http://schemas.microsoft.com/office/drawing/2014/main" id="{07DA013A-425A-46A6-956D-A76CCA42826F}"/>
                </a:ext>
              </a:extLst>
            </p:cNvPr>
            <p:cNvSpPr/>
            <p:nvPr/>
          </p:nvSpPr>
          <p:spPr>
            <a:xfrm>
              <a:off x="5714900" y="1525850"/>
              <a:ext cx="236700" cy="168100"/>
            </a:xfrm>
            <a:custGeom>
              <a:avLst/>
              <a:gdLst/>
              <a:ahLst/>
              <a:cxnLst/>
              <a:rect l="l" t="t" r="r" b="b"/>
              <a:pathLst>
                <a:path w="9468" h="6724" extrusionOk="0">
                  <a:moveTo>
                    <a:pt x="9068" y="1"/>
                  </a:moveTo>
                  <a:cubicBezTo>
                    <a:pt x="8789" y="1"/>
                    <a:pt x="8403" y="89"/>
                    <a:pt x="8270" y="223"/>
                  </a:cubicBezTo>
                  <a:cubicBezTo>
                    <a:pt x="6967" y="1681"/>
                    <a:pt x="5478" y="2922"/>
                    <a:pt x="3834" y="3977"/>
                  </a:cubicBezTo>
                  <a:cubicBezTo>
                    <a:pt x="2624" y="4752"/>
                    <a:pt x="1290" y="5310"/>
                    <a:pt x="236" y="6365"/>
                  </a:cubicBezTo>
                  <a:cubicBezTo>
                    <a:pt x="0" y="6617"/>
                    <a:pt x="212" y="6724"/>
                    <a:pt x="494" y="6724"/>
                  </a:cubicBezTo>
                  <a:cubicBezTo>
                    <a:pt x="733" y="6724"/>
                    <a:pt x="1022" y="6648"/>
                    <a:pt x="1135" y="6520"/>
                  </a:cubicBezTo>
                  <a:cubicBezTo>
                    <a:pt x="2376" y="5279"/>
                    <a:pt x="4113" y="4597"/>
                    <a:pt x="5540" y="3604"/>
                  </a:cubicBezTo>
                  <a:cubicBezTo>
                    <a:pt x="6936" y="2612"/>
                    <a:pt x="8177" y="1495"/>
                    <a:pt x="9324" y="223"/>
                  </a:cubicBezTo>
                  <a:cubicBezTo>
                    <a:pt x="9467" y="66"/>
                    <a:pt x="9307" y="1"/>
                    <a:pt x="9068" y="1"/>
                  </a:cubicBezTo>
                  <a:close/>
                </a:path>
              </a:pathLst>
            </a:custGeom>
            <a:solidFill>
              <a:srgbClr val="DBC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081;p24">
              <a:extLst>
                <a:ext uri="{FF2B5EF4-FFF2-40B4-BE49-F238E27FC236}">
                  <a16:creationId xmlns:a16="http://schemas.microsoft.com/office/drawing/2014/main" id="{9C4C089C-502E-40F2-967F-3E709C98708C}"/>
                </a:ext>
              </a:extLst>
            </p:cNvPr>
            <p:cNvSpPr/>
            <p:nvPr/>
          </p:nvSpPr>
          <p:spPr>
            <a:xfrm>
              <a:off x="5728800" y="1582800"/>
              <a:ext cx="264250" cy="211475"/>
            </a:xfrm>
            <a:custGeom>
              <a:avLst/>
              <a:gdLst/>
              <a:ahLst/>
              <a:cxnLst/>
              <a:rect l="l" t="t" r="r" b="b"/>
              <a:pathLst>
                <a:path w="10570" h="8459" extrusionOk="0">
                  <a:moveTo>
                    <a:pt x="10024" y="0"/>
                  </a:moveTo>
                  <a:cubicBezTo>
                    <a:pt x="9787" y="0"/>
                    <a:pt x="9510" y="54"/>
                    <a:pt x="9389" y="148"/>
                  </a:cubicBezTo>
                  <a:cubicBezTo>
                    <a:pt x="7714" y="1450"/>
                    <a:pt x="6163" y="2939"/>
                    <a:pt x="4767" y="4552"/>
                  </a:cubicBezTo>
                  <a:cubicBezTo>
                    <a:pt x="3402" y="6072"/>
                    <a:pt x="1386" y="6631"/>
                    <a:pt x="145" y="8213"/>
                  </a:cubicBezTo>
                  <a:cubicBezTo>
                    <a:pt x="1" y="8386"/>
                    <a:pt x="165" y="8458"/>
                    <a:pt x="404" y="8458"/>
                  </a:cubicBezTo>
                  <a:cubicBezTo>
                    <a:pt x="678" y="8458"/>
                    <a:pt x="1052" y="8362"/>
                    <a:pt x="1169" y="8213"/>
                  </a:cubicBezTo>
                  <a:cubicBezTo>
                    <a:pt x="2285" y="6817"/>
                    <a:pt x="4208" y="6289"/>
                    <a:pt x="5449" y="4956"/>
                  </a:cubicBezTo>
                  <a:cubicBezTo>
                    <a:pt x="7000" y="3312"/>
                    <a:pt x="8458" y="1667"/>
                    <a:pt x="10288" y="303"/>
                  </a:cubicBezTo>
                  <a:cubicBezTo>
                    <a:pt x="10570" y="92"/>
                    <a:pt x="10333" y="0"/>
                    <a:pt x="10024" y="0"/>
                  </a:cubicBezTo>
                  <a:close/>
                </a:path>
              </a:pathLst>
            </a:custGeom>
            <a:solidFill>
              <a:srgbClr val="DBC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082;p24">
              <a:extLst>
                <a:ext uri="{FF2B5EF4-FFF2-40B4-BE49-F238E27FC236}">
                  <a16:creationId xmlns:a16="http://schemas.microsoft.com/office/drawing/2014/main" id="{0F2450B1-6AF0-4543-A314-7F896391ECA7}"/>
                </a:ext>
              </a:extLst>
            </p:cNvPr>
            <p:cNvSpPr/>
            <p:nvPr/>
          </p:nvSpPr>
          <p:spPr>
            <a:xfrm>
              <a:off x="5751975" y="1755625"/>
              <a:ext cx="209625" cy="185625"/>
            </a:xfrm>
            <a:custGeom>
              <a:avLst/>
              <a:gdLst/>
              <a:ahLst/>
              <a:cxnLst/>
              <a:rect l="l" t="t" r="r" b="b"/>
              <a:pathLst>
                <a:path w="8385" h="7425" extrusionOk="0">
                  <a:moveTo>
                    <a:pt x="8083" y="1"/>
                  </a:moveTo>
                  <a:cubicBezTo>
                    <a:pt x="7787" y="1"/>
                    <a:pt x="7337" y="102"/>
                    <a:pt x="7221" y="276"/>
                  </a:cubicBezTo>
                  <a:cubicBezTo>
                    <a:pt x="5422" y="3223"/>
                    <a:pt x="955" y="3595"/>
                    <a:pt x="24" y="7255"/>
                  </a:cubicBezTo>
                  <a:cubicBezTo>
                    <a:pt x="1" y="7374"/>
                    <a:pt x="149" y="7424"/>
                    <a:pt x="345" y="7424"/>
                  </a:cubicBezTo>
                  <a:cubicBezTo>
                    <a:pt x="662" y="7424"/>
                    <a:pt x="1103" y="7292"/>
                    <a:pt x="1141" y="7100"/>
                  </a:cubicBezTo>
                  <a:cubicBezTo>
                    <a:pt x="2041" y="3564"/>
                    <a:pt x="6538" y="3037"/>
                    <a:pt x="8338" y="121"/>
                  </a:cubicBezTo>
                  <a:cubicBezTo>
                    <a:pt x="8385" y="39"/>
                    <a:pt x="8263" y="1"/>
                    <a:pt x="8083" y="1"/>
                  </a:cubicBezTo>
                  <a:close/>
                </a:path>
              </a:pathLst>
            </a:custGeom>
            <a:solidFill>
              <a:srgbClr val="DBC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083;p24">
              <a:extLst>
                <a:ext uri="{FF2B5EF4-FFF2-40B4-BE49-F238E27FC236}">
                  <a16:creationId xmlns:a16="http://schemas.microsoft.com/office/drawing/2014/main" id="{6F7627F8-E19F-4AD0-A5FF-A73727C2CC7B}"/>
                </a:ext>
              </a:extLst>
            </p:cNvPr>
            <p:cNvSpPr/>
            <p:nvPr/>
          </p:nvSpPr>
          <p:spPr>
            <a:xfrm>
              <a:off x="5766875" y="1817475"/>
              <a:ext cx="199525" cy="178925"/>
            </a:xfrm>
            <a:custGeom>
              <a:avLst/>
              <a:gdLst/>
              <a:ahLst/>
              <a:cxnLst/>
              <a:rect l="l" t="t" r="r" b="b"/>
              <a:pathLst>
                <a:path w="7981" h="7157" extrusionOk="0">
                  <a:moveTo>
                    <a:pt x="7543" y="0"/>
                  </a:moveTo>
                  <a:cubicBezTo>
                    <a:pt x="7298" y="0"/>
                    <a:pt x="6979" y="69"/>
                    <a:pt x="6873" y="159"/>
                  </a:cubicBezTo>
                  <a:cubicBezTo>
                    <a:pt x="4423" y="2207"/>
                    <a:pt x="1538" y="4130"/>
                    <a:pt x="49" y="7015"/>
                  </a:cubicBezTo>
                  <a:cubicBezTo>
                    <a:pt x="0" y="7112"/>
                    <a:pt x="137" y="7157"/>
                    <a:pt x="331" y="7157"/>
                  </a:cubicBezTo>
                  <a:cubicBezTo>
                    <a:pt x="632" y="7157"/>
                    <a:pt x="1071" y="7048"/>
                    <a:pt x="1165" y="6860"/>
                  </a:cubicBezTo>
                  <a:cubicBezTo>
                    <a:pt x="2592" y="4099"/>
                    <a:pt x="5384" y="2238"/>
                    <a:pt x="7742" y="283"/>
                  </a:cubicBezTo>
                  <a:cubicBezTo>
                    <a:pt x="7980" y="76"/>
                    <a:pt x="7802" y="0"/>
                    <a:pt x="7543" y="0"/>
                  </a:cubicBezTo>
                  <a:close/>
                </a:path>
              </a:pathLst>
            </a:custGeom>
            <a:solidFill>
              <a:srgbClr val="DBC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084;p24">
              <a:extLst>
                <a:ext uri="{FF2B5EF4-FFF2-40B4-BE49-F238E27FC236}">
                  <a16:creationId xmlns:a16="http://schemas.microsoft.com/office/drawing/2014/main" id="{04420961-A4B2-4761-BEC9-90CACB3C927D}"/>
                </a:ext>
              </a:extLst>
            </p:cNvPr>
            <p:cNvSpPr/>
            <p:nvPr/>
          </p:nvSpPr>
          <p:spPr>
            <a:xfrm>
              <a:off x="5775900" y="1894000"/>
              <a:ext cx="252425" cy="188125"/>
            </a:xfrm>
            <a:custGeom>
              <a:avLst/>
              <a:gdLst/>
              <a:ahLst/>
              <a:cxnLst/>
              <a:rect l="l" t="t" r="r" b="b"/>
              <a:pathLst>
                <a:path w="10097" h="7525" extrusionOk="0">
                  <a:moveTo>
                    <a:pt x="9477" y="0"/>
                  </a:moveTo>
                  <a:cubicBezTo>
                    <a:pt x="9249" y="0"/>
                    <a:pt x="8994" y="57"/>
                    <a:pt x="8870" y="169"/>
                  </a:cubicBezTo>
                  <a:cubicBezTo>
                    <a:pt x="6171" y="2496"/>
                    <a:pt x="1952" y="3923"/>
                    <a:pt x="122" y="7180"/>
                  </a:cubicBezTo>
                  <a:cubicBezTo>
                    <a:pt x="0" y="7423"/>
                    <a:pt x="207" y="7525"/>
                    <a:pt x="472" y="7525"/>
                  </a:cubicBezTo>
                  <a:cubicBezTo>
                    <a:pt x="746" y="7525"/>
                    <a:pt x="1082" y="7415"/>
                    <a:pt x="1177" y="7242"/>
                  </a:cubicBezTo>
                  <a:cubicBezTo>
                    <a:pt x="2945" y="4078"/>
                    <a:pt x="7132" y="2682"/>
                    <a:pt x="9800" y="386"/>
                  </a:cubicBezTo>
                  <a:cubicBezTo>
                    <a:pt x="10097" y="127"/>
                    <a:pt x="9817" y="0"/>
                    <a:pt x="9477" y="0"/>
                  </a:cubicBezTo>
                  <a:close/>
                </a:path>
              </a:pathLst>
            </a:custGeom>
            <a:solidFill>
              <a:srgbClr val="DBC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085;p24">
              <a:extLst>
                <a:ext uri="{FF2B5EF4-FFF2-40B4-BE49-F238E27FC236}">
                  <a16:creationId xmlns:a16="http://schemas.microsoft.com/office/drawing/2014/main" id="{C3AB7BDB-820B-4ACA-89AB-096E53EA3A4B}"/>
                </a:ext>
              </a:extLst>
            </p:cNvPr>
            <p:cNvSpPr/>
            <p:nvPr/>
          </p:nvSpPr>
          <p:spPr>
            <a:xfrm>
              <a:off x="5657450" y="751175"/>
              <a:ext cx="156125" cy="104050"/>
            </a:xfrm>
            <a:custGeom>
              <a:avLst/>
              <a:gdLst/>
              <a:ahLst/>
              <a:cxnLst/>
              <a:rect l="l" t="t" r="r" b="b"/>
              <a:pathLst>
                <a:path w="6245" h="4162" extrusionOk="0">
                  <a:moveTo>
                    <a:pt x="902" y="1"/>
                  </a:moveTo>
                  <a:cubicBezTo>
                    <a:pt x="492" y="1"/>
                    <a:pt x="0" y="320"/>
                    <a:pt x="269" y="656"/>
                  </a:cubicBezTo>
                  <a:cubicBezTo>
                    <a:pt x="1448" y="2300"/>
                    <a:pt x="3526" y="2766"/>
                    <a:pt x="4984" y="4068"/>
                  </a:cubicBezTo>
                  <a:cubicBezTo>
                    <a:pt x="5069" y="4133"/>
                    <a:pt x="5178" y="4162"/>
                    <a:pt x="5293" y="4162"/>
                  </a:cubicBezTo>
                  <a:cubicBezTo>
                    <a:pt x="5726" y="4162"/>
                    <a:pt x="6245" y="3760"/>
                    <a:pt x="5853" y="3417"/>
                  </a:cubicBezTo>
                  <a:cubicBezTo>
                    <a:pt x="4457" y="2176"/>
                    <a:pt x="2410" y="1711"/>
                    <a:pt x="1293" y="160"/>
                  </a:cubicBezTo>
                  <a:cubicBezTo>
                    <a:pt x="1207" y="48"/>
                    <a:pt x="1061" y="1"/>
                    <a:pt x="902" y="1"/>
                  </a:cubicBezTo>
                  <a:close/>
                </a:path>
              </a:pathLst>
            </a:custGeom>
            <a:solidFill>
              <a:srgbClr val="DBC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086;p24">
              <a:extLst>
                <a:ext uri="{FF2B5EF4-FFF2-40B4-BE49-F238E27FC236}">
                  <a16:creationId xmlns:a16="http://schemas.microsoft.com/office/drawing/2014/main" id="{16C87BEA-A498-47CB-A9C5-280902FB1FE9}"/>
                </a:ext>
              </a:extLst>
            </p:cNvPr>
            <p:cNvSpPr/>
            <p:nvPr/>
          </p:nvSpPr>
          <p:spPr>
            <a:xfrm>
              <a:off x="5633350" y="821175"/>
              <a:ext cx="176350" cy="149625"/>
            </a:xfrm>
            <a:custGeom>
              <a:avLst/>
              <a:gdLst/>
              <a:ahLst/>
              <a:cxnLst/>
              <a:rect l="l" t="t" r="r" b="b"/>
              <a:pathLst>
                <a:path w="7054" h="5985" extrusionOk="0">
                  <a:moveTo>
                    <a:pt x="996" y="0"/>
                  </a:moveTo>
                  <a:cubicBezTo>
                    <a:pt x="579" y="0"/>
                    <a:pt x="0" y="315"/>
                    <a:pt x="241" y="555"/>
                  </a:cubicBezTo>
                  <a:lnTo>
                    <a:pt x="5762" y="5890"/>
                  </a:lnTo>
                  <a:cubicBezTo>
                    <a:pt x="5835" y="5956"/>
                    <a:pt x="5950" y="5984"/>
                    <a:pt x="6079" y="5984"/>
                  </a:cubicBezTo>
                  <a:cubicBezTo>
                    <a:pt x="6494" y="5984"/>
                    <a:pt x="7054" y="5693"/>
                    <a:pt x="6817" y="5456"/>
                  </a:cubicBezTo>
                  <a:lnTo>
                    <a:pt x="1295" y="90"/>
                  </a:lnTo>
                  <a:cubicBezTo>
                    <a:pt x="1225" y="27"/>
                    <a:pt x="1117" y="0"/>
                    <a:pt x="996" y="0"/>
                  </a:cubicBezTo>
                  <a:close/>
                </a:path>
              </a:pathLst>
            </a:custGeom>
            <a:solidFill>
              <a:srgbClr val="DBC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087;p24">
              <a:extLst>
                <a:ext uri="{FF2B5EF4-FFF2-40B4-BE49-F238E27FC236}">
                  <a16:creationId xmlns:a16="http://schemas.microsoft.com/office/drawing/2014/main" id="{1CC29CDD-416C-4161-B30A-7F35D4944D66}"/>
                </a:ext>
              </a:extLst>
            </p:cNvPr>
            <p:cNvSpPr/>
            <p:nvPr/>
          </p:nvSpPr>
          <p:spPr>
            <a:xfrm>
              <a:off x="5623200" y="935900"/>
              <a:ext cx="188200" cy="147250"/>
            </a:xfrm>
            <a:custGeom>
              <a:avLst/>
              <a:gdLst/>
              <a:ahLst/>
              <a:cxnLst/>
              <a:rect l="l" t="t" r="r" b="b"/>
              <a:pathLst>
                <a:path w="7528" h="5890" extrusionOk="0">
                  <a:moveTo>
                    <a:pt x="991" y="1"/>
                  </a:moveTo>
                  <a:cubicBezTo>
                    <a:pt x="617" y="1"/>
                    <a:pt x="0" y="308"/>
                    <a:pt x="150" y="433"/>
                  </a:cubicBezTo>
                  <a:lnTo>
                    <a:pt x="6323" y="5830"/>
                  </a:lnTo>
                  <a:cubicBezTo>
                    <a:pt x="6371" y="5872"/>
                    <a:pt x="6447" y="5890"/>
                    <a:pt x="6537" y="5890"/>
                  </a:cubicBezTo>
                  <a:cubicBezTo>
                    <a:pt x="6911" y="5890"/>
                    <a:pt x="7528" y="5583"/>
                    <a:pt x="7378" y="5458"/>
                  </a:cubicBezTo>
                  <a:lnTo>
                    <a:pt x="7378" y="5427"/>
                  </a:lnTo>
                  <a:lnTo>
                    <a:pt x="1205" y="60"/>
                  </a:lnTo>
                  <a:cubicBezTo>
                    <a:pt x="1157" y="19"/>
                    <a:pt x="1081" y="1"/>
                    <a:pt x="991" y="1"/>
                  </a:cubicBezTo>
                  <a:close/>
                </a:path>
              </a:pathLst>
            </a:custGeom>
            <a:solidFill>
              <a:srgbClr val="DBC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088;p24">
              <a:extLst>
                <a:ext uri="{FF2B5EF4-FFF2-40B4-BE49-F238E27FC236}">
                  <a16:creationId xmlns:a16="http://schemas.microsoft.com/office/drawing/2014/main" id="{B9291C2C-D32A-4863-88B2-E5B85EB85A75}"/>
                </a:ext>
              </a:extLst>
            </p:cNvPr>
            <p:cNvSpPr/>
            <p:nvPr/>
          </p:nvSpPr>
          <p:spPr>
            <a:xfrm>
              <a:off x="5543975" y="1011625"/>
              <a:ext cx="265950" cy="202950"/>
            </a:xfrm>
            <a:custGeom>
              <a:avLst/>
              <a:gdLst/>
              <a:ahLst/>
              <a:cxnLst/>
              <a:rect l="l" t="t" r="r" b="b"/>
              <a:pathLst>
                <a:path w="10638" h="8118" extrusionOk="0">
                  <a:moveTo>
                    <a:pt x="1017" y="1"/>
                  </a:moveTo>
                  <a:cubicBezTo>
                    <a:pt x="606" y="1"/>
                    <a:pt x="0" y="338"/>
                    <a:pt x="248" y="537"/>
                  </a:cubicBezTo>
                  <a:cubicBezTo>
                    <a:pt x="3350" y="2956"/>
                    <a:pt x="6390" y="5438"/>
                    <a:pt x="9337" y="8043"/>
                  </a:cubicBezTo>
                  <a:cubicBezTo>
                    <a:pt x="9402" y="8095"/>
                    <a:pt x="9499" y="8117"/>
                    <a:pt x="9609" y="8117"/>
                  </a:cubicBezTo>
                  <a:cubicBezTo>
                    <a:pt x="10028" y="8117"/>
                    <a:pt x="10637" y="7799"/>
                    <a:pt x="10392" y="7578"/>
                  </a:cubicBezTo>
                  <a:cubicBezTo>
                    <a:pt x="7414" y="5003"/>
                    <a:pt x="4374" y="2491"/>
                    <a:pt x="1272" y="71"/>
                  </a:cubicBezTo>
                  <a:cubicBezTo>
                    <a:pt x="1210" y="22"/>
                    <a:pt x="1119" y="1"/>
                    <a:pt x="1017" y="1"/>
                  </a:cubicBezTo>
                  <a:close/>
                </a:path>
              </a:pathLst>
            </a:custGeom>
            <a:solidFill>
              <a:srgbClr val="DBC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089;p24">
              <a:extLst>
                <a:ext uri="{FF2B5EF4-FFF2-40B4-BE49-F238E27FC236}">
                  <a16:creationId xmlns:a16="http://schemas.microsoft.com/office/drawing/2014/main" id="{FD907AD3-B23A-4273-BA95-F1F639EA4852}"/>
                </a:ext>
              </a:extLst>
            </p:cNvPr>
            <p:cNvSpPr/>
            <p:nvPr/>
          </p:nvSpPr>
          <p:spPr>
            <a:xfrm>
              <a:off x="5548200" y="1167850"/>
              <a:ext cx="235525" cy="165425"/>
            </a:xfrm>
            <a:custGeom>
              <a:avLst/>
              <a:gdLst/>
              <a:ahLst/>
              <a:cxnLst/>
              <a:rect l="l" t="t" r="r" b="b"/>
              <a:pathLst>
                <a:path w="9421" h="6617" extrusionOk="0">
                  <a:moveTo>
                    <a:pt x="952" y="0"/>
                  </a:moveTo>
                  <a:cubicBezTo>
                    <a:pt x="585" y="0"/>
                    <a:pt x="0" y="295"/>
                    <a:pt x="48" y="367"/>
                  </a:cubicBezTo>
                  <a:cubicBezTo>
                    <a:pt x="2127" y="3004"/>
                    <a:pt x="5508" y="4710"/>
                    <a:pt x="8237" y="6571"/>
                  </a:cubicBezTo>
                  <a:cubicBezTo>
                    <a:pt x="8280" y="6603"/>
                    <a:pt x="8344" y="6617"/>
                    <a:pt x="8420" y="6617"/>
                  </a:cubicBezTo>
                  <a:cubicBezTo>
                    <a:pt x="8784" y="6617"/>
                    <a:pt x="9420" y="6302"/>
                    <a:pt x="9292" y="6199"/>
                  </a:cubicBezTo>
                  <a:lnTo>
                    <a:pt x="9292" y="6199"/>
                  </a:lnTo>
                  <a:lnTo>
                    <a:pt x="9292" y="6230"/>
                  </a:lnTo>
                  <a:cubicBezTo>
                    <a:pt x="6624" y="4369"/>
                    <a:pt x="3243" y="2663"/>
                    <a:pt x="1196" y="88"/>
                  </a:cubicBezTo>
                  <a:cubicBezTo>
                    <a:pt x="1147" y="25"/>
                    <a:pt x="1059" y="0"/>
                    <a:pt x="952" y="0"/>
                  </a:cubicBezTo>
                  <a:close/>
                </a:path>
              </a:pathLst>
            </a:custGeom>
            <a:solidFill>
              <a:srgbClr val="DBC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090;p24">
              <a:extLst>
                <a:ext uri="{FF2B5EF4-FFF2-40B4-BE49-F238E27FC236}">
                  <a16:creationId xmlns:a16="http://schemas.microsoft.com/office/drawing/2014/main" id="{0032A7C2-0EED-4589-B622-AA30E0C72805}"/>
                </a:ext>
              </a:extLst>
            </p:cNvPr>
            <p:cNvSpPr/>
            <p:nvPr/>
          </p:nvSpPr>
          <p:spPr>
            <a:xfrm>
              <a:off x="5549225" y="1259600"/>
              <a:ext cx="223600" cy="158675"/>
            </a:xfrm>
            <a:custGeom>
              <a:avLst/>
              <a:gdLst/>
              <a:ahLst/>
              <a:cxnLst/>
              <a:rect l="l" t="t" r="r" b="b"/>
              <a:pathLst>
                <a:path w="8944" h="6347" extrusionOk="0">
                  <a:moveTo>
                    <a:pt x="989" y="1"/>
                  </a:moveTo>
                  <a:cubicBezTo>
                    <a:pt x="598" y="1"/>
                    <a:pt x="0" y="288"/>
                    <a:pt x="193" y="482"/>
                  </a:cubicBezTo>
                  <a:cubicBezTo>
                    <a:pt x="2396" y="2653"/>
                    <a:pt x="4908" y="4918"/>
                    <a:pt x="7700" y="6313"/>
                  </a:cubicBezTo>
                  <a:cubicBezTo>
                    <a:pt x="7741" y="6336"/>
                    <a:pt x="7798" y="6346"/>
                    <a:pt x="7864" y="6346"/>
                  </a:cubicBezTo>
                  <a:cubicBezTo>
                    <a:pt x="8248" y="6346"/>
                    <a:pt x="8944" y="6002"/>
                    <a:pt x="8600" y="5817"/>
                  </a:cubicBezTo>
                  <a:cubicBezTo>
                    <a:pt x="5901" y="4452"/>
                    <a:pt x="3419" y="2188"/>
                    <a:pt x="1248" y="79"/>
                  </a:cubicBezTo>
                  <a:cubicBezTo>
                    <a:pt x="1193" y="24"/>
                    <a:pt x="1099" y="1"/>
                    <a:pt x="989" y="1"/>
                  </a:cubicBezTo>
                  <a:close/>
                </a:path>
              </a:pathLst>
            </a:custGeom>
            <a:solidFill>
              <a:srgbClr val="DBC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091;p24">
              <a:extLst>
                <a:ext uri="{FF2B5EF4-FFF2-40B4-BE49-F238E27FC236}">
                  <a16:creationId xmlns:a16="http://schemas.microsoft.com/office/drawing/2014/main" id="{77373A46-5320-455F-A84C-EB8F4DD43128}"/>
                </a:ext>
              </a:extLst>
            </p:cNvPr>
            <p:cNvSpPr/>
            <p:nvPr/>
          </p:nvSpPr>
          <p:spPr>
            <a:xfrm>
              <a:off x="5569200" y="1429125"/>
              <a:ext cx="188275" cy="142575"/>
            </a:xfrm>
            <a:custGeom>
              <a:avLst/>
              <a:gdLst/>
              <a:ahLst/>
              <a:cxnLst/>
              <a:rect l="l" t="t" r="r" b="b"/>
              <a:pathLst>
                <a:path w="7531" h="5703" extrusionOk="0">
                  <a:moveTo>
                    <a:pt x="1028" y="1"/>
                  </a:moveTo>
                  <a:cubicBezTo>
                    <a:pt x="632" y="1"/>
                    <a:pt x="0" y="318"/>
                    <a:pt x="201" y="494"/>
                  </a:cubicBezTo>
                  <a:lnTo>
                    <a:pt x="6281" y="5643"/>
                  </a:lnTo>
                  <a:cubicBezTo>
                    <a:pt x="6328" y="5685"/>
                    <a:pt x="6405" y="5702"/>
                    <a:pt x="6496" y="5702"/>
                  </a:cubicBezTo>
                  <a:cubicBezTo>
                    <a:pt x="6883" y="5702"/>
                    <a:pt x="7530" y="5385"/>
                    <a:pt x="7304" y="5209"/>
                  </a:cubicBezTo>
                  <a:lnTo>
                    <a:pt x="1256" y="60"/>
                  </a:lnTo>
                  <a:cubicBezTo>
                    <a:pt x="1202" y="18"/>
                    <a:pt x="1122" y="1"/>
                    <a:pt x="1028" y="1"/>
                  </a:cubicBezTo>
                  <a:close/>
                </a:path>
              </a:pathLst>
            </a:custGeom>
            <a:solidFill>
              <a:srgbClr val="DBC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092;p24">
              <a:extLst>
                <a:ext uri="{FF2B5EF4-FFF2-40B4-BE49-F238E27FC236}">
                  <a16:creationId xmlns:a16="http://schemas.microsoft.com/office/drawing/2014/main" id="{057DC526-E71C-4603-BDD2-646C7654A426}"/>
                </a:ext>
              </a:extLst>
            </p:cNvPr>
            <p:cNvSpPr/>
            <p:nvPr/>
          </p:nvSpPr>
          <p:spPr>
            <a:xfrm>
              <a:off x="5506625" y="1551575"/>
              <a:ext cx="250000" cy="134500"/>
            </a:xfrm>
            <a:custGeom>
              <a:avLst/>
              <a:gdLst/>
              <a:ahLst/>
              <a:cxnLst/>
              <a:rect l="l" t="t" r="r" b="b"/>
              <a:pathLst>
                <a:path w="10000" h="5380" extrusionOk="0">
                  <a:moveTo>
                    <a:pt x="1052" y="0"/>
                  </a:moveTo>
                  <a:cubicBezTo>
                    <a:pt x="665" y="0"/>
                    <a:pt x="0" y="355"/>
                    <a:pt x="160" y="435"/>
                  </a:cubicBezTo>
                  <a:lnTo>
                    <a:pt x="8815" y="5336"/>
                  </a:lnTo>
                  <a:cubicBezTo>
                    <a:pt x="8861" y="5367"/>
                    <a:pt x="8924" y="5380"/>
                    <a:pt x="8997" y="5380"/>
                  </a:cubicBezTo>
                  <a:cubicBezTo>
                    <a:pt x="9370" y="5380"/>
                    <a:pt x="9999" y="5042"/>
                    <a:pt x="9869" y="4964"/>
                  </a:cubicBezTo>
                  <a:lnTo>
                    <a:pt x="1215" y="32"/>
                  </a:lnTo>
                  <a:cubicBezTo>
                    <a:pt x="1171" y="10"/>
                    <a:pt x="1115" y="0"/>
                    <a:pt x="1052" y="0"/>
                  </a:cubicBezTo>
                  <a:close/>
                </a:path>
              </a:pathLst>
            </a:custGeom>
            <a:solidFill>
              <a:srgbClr val="DBC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093;p24">
              <a:extLst>
                <a:ext uri="{FF2B5EF4-FFF2-40B4-BE49-F238E27FC236}">
                  <a16:creationId xmlns:a16="http://schemas.microsoft.com/office/drawing/2014/main" id="{94ACD254-1EBA-43E3-B18D-E82B6203F205}"/>
                </a:ext>
              </a:extLst>
            </p:cNvPr>
            <p:cNvSpPr/>
            <p:nvPr/>
          </p:nvSpPr>
          <p:spPr>
            <a:xfrm>
              <a:off x="5546600" y="1651325"/>
              <a:ext cx="211350" cy="136325"/>
            </a:xfrm>
            <a:custGeom>
              <a:avLst/>
              <a:gdLst/>
              <a:ahLst/>
              <a:cxnLst/>
              <a:rect l="l" t="t" r="r" b="b"/>
              <a:pathLst>
                <a:path w="8454" h="5453" extrusionOk="0">
                  <a:moveTo>
                    <a:pt x="1067" y="0"/>
                  </a:moveTo>
                  <a:cubicBezTo>
                    <a:pt x="662" y="0"/>
                    <a:pt x="0" y="367"/>
                    <a:pt x="392" y="602"/>
                  </a:cubicBezTo>
                  <a:cubicBezTo>
                    <a:pt x="2780" y="1997"/>
                    <a:pt x="5044" y="3610"/>
                    <a:pt x="7154" y="5378"/>
                  </a:cubicBezTo>
                  <a:cubicBezTo>
                    <a:pt x="7219" y="5431"/>
                    <a:pt x="7317" y="5453"/>
                    <a:pt x="7428" y="5453"/>
                  </a:cubicBezTo>
                  <a:cubicBezTo>
                    <a:pt x="7846" y="5453"/>
                    <a:pt x="8453" y="5140"/>
                    <a:pt x="8208" y="4944"/>
                  </a:cubicBezTo>
                  <a:cubicBezTo>
                    <a:pt x="6037" y="3114"/>
                    <a:pt x="3711" y="1470"/>
                    <a:pt x="1260" y="43"/>
                  </a:cubicBezTo>
                  <a:cubicBezTo>
                    <a:pt x="1211" y="14"/>
                    <a:pt x="1143" y="0"/>
                    <a:pt x="1067" y="0"/>
                  </a:cubicBezTo>
                  <a:close/>
                </a:path>
              </a:pathLst>
            </a:custGeom>
            <a:solidFill>
              <a:srgbClr val="DBC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094;p24">
              <a:extLst>
                <a:ext uri="{FF2B5EF4-FFF2-40B4-BE49-F238E27FC236}">
                  <a16:creationId xmlns:a16="http://schemas.microsoft.com/office/drawing/2014/main" id="{D5890AF3-CA7E-46D7-B4AD-9DDD29AC5B34}"/>
                </a:ext>
              </a:extLst>
            </p:cNvPr>
            <p:cNvSpPr/>
            <p:nvPr/>
          </p:nvSpPr>
          <p:spPr>
            <a:xfrm>
              <a:off x="5568800" y="1769900"/>
              <a:ext cx="213775" cy="147675"/>
            </a:xfrm>
            <a:custGeom>
              <a:avLst/>
              <a:gdLst/>
              <a:ahLst/>
              <a:cxnLst/>
              <a:rect l="l" t="t" r="r" b="b"/>
              <a:pathLst>
                <a:path w="8551" h="5907" extrusionOk="0">
                  <a:moveTo>
                    <a:pt x="1014" y="0"/>
                  </a:moveTo>
                  <a:cubicBezTo>
                    <a:pt x="633" y="0"/>
                    <a:pt x="1" y="316"/>
                    <a:pt x="155" y="418"/>
                  </a:cubicBezTo>
                  <a:cubicBezTo>
                    <a:pt x="2636" y="2093"/>
                    <a:pt x="5025" y="3893"/>
                    <a:pt x="7320" y="5847"/>
                  </a:cubicBezTo>
                  <a:cubicBezTo>
                    <a:pt x="7368" y="5889"/>
                    <a:pt x="7445" y="5906"/>
                    <a:pt x="7537" y="5906"/>
                  </a:cubicBezTo>
                  <a:cubicBezTo>
                    <a:pt x="7918" y="5906"/>
                    <a:pt x="8550" y="5600"/>
                    <a:pt x="8375" y="5474"/>
                  </a:cubicBezTo>
                  <a:cubicBezTo>
                    <a:pt x="6080" y="3520"/>
                    <a:pt x="3691" y="1690"/>
                    <a:pt x="1210" y="46"/>
                  </a:cubicBezTo>
                  <a:cubicBezTo>
                    <a:pt x="1161" y="14"/>
                    <a:pt x="1093" y="0"/>
                    <a:pt x="1014" y="0"/>
                  </a:cubicBezTo>
                  <a:close/>
                </a:path>
              </a:pathLst>
            </a:custGeom>
            <a:solidFill>
              <a:srgbClr val="DBC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095;p24">
              <a:extLst>
                <a:ext uri="{FF2B5EF4-FFF2-40B4-BE49-F238E27FC236}">
                  <a16:creationId xmlns:a16="http://schemas.microsoft.com/office/drawing/2014/main" id="{51A29828-ADFB-4280-82C1-915C395E9F41}"/>
                </a:ext>
              </a:extLst>
            </p:cNvPr>
            <p:cNvSpPr/>
            <p:nvPr/>
          </p:nvSpPr>
          <p:spPr>
            <a:xfrm>
              <a:off x="5570850" y="1845950"/>
              <a:ext cx="215975" cy="146500"/>
            </a:xfrm>
            <a:custGeom>
              <a:avLst/>
              <a:gdLst/>
              <a:ahLst/>
              <a:cxnLst/>
              <a:rect l="l" t="t" r="r" b="b"/>
              <a:pathLst>
                <a:path w="8639" h="5860" extrusionOk="0">
                  <a:moveTo>
                    <a:pt x="1007" y="0"/>
                  </a:moveTo>
                  <a:cubicBezTo>
                    <a:pt x="634" y="0"/>
                    <a:pt x="0" y="338"/>
                    <a:pt x="104" y="416"/>
                  </a:cubicBezTo>
                  <a:cubicBezTo>
                    <a:pt x="2617" y="2122"/>
                    <a:pt x="5067" y="3921"/>
                    <a:pt x="7456" y="5814"/>
                  </a:cubicBezTo>
                  <a:cubicBezTo>
                    <a:pt x="7493" y="5845"/>
                    <a:pt x="7553" y="5859"/>
                    <a:pt x="7626" y="5859"/>
                  </a:cubicBezTo>
                  <a:cubicBezTo>
                    <a:pt x="7979" y="5859"/>
                    <a:pt x="8639" y="5539"/>
                    <a:pt x="8510" y="5410"/>
                  </a:cubicBezTo>
                  <a:cubicBezTo>
                    <a:pt x="6122" y="3549"/>
                    <a:pt x="3671" y="1750"/>
                    <a:pt x="1190" y="44"/>
                  </a:cubicBezTo>
                  <a:cubicBezTo>
                    <a:pt x="1144" y="13"/>
                    <a:pt x="1081" y="0"/>
                    <a:pt x="1007" y="0"/>
                  </a:cubicBezTo>
                  <a:close/>
                </a:path>
              </a:pathLst>
            </a:custGeom>
            <a:solidFill>
              <a:srgbClr val="DBC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096;p24">
              <a:extLst>
                <a:ext uri="{FF2B5EF4-FFF2-40B4-BE49-F238E27FC236}">
                  <a16:creationId xmlns:a16="http://schemas.microsoft.com/office/drawing/2014/main" id="{5762162F-EFB1-402E-A0B8-2B5C9A01B8C5}"/>
                </a:ext>
              </a:extLst>
            </p:cNvPr>
            <p:cNvSpPr/>
            <p:nvPr/>
          </p:nvSpPr>
          <p:spPr>
            <a:xfrm>
              <a:off x="5569475" y="1936175"/>
              <a:ext cx="229950" cy="152050"/>
            </a:xfrm>
            <a:custGeom>
              <a:avLst/>
              <a:gdLst/>
              <a:ahLst/>
              <a:cxnLst/>
              <a:rect l="l" t="t" r="r" b="b"/>
              <a:pathLst>
                <a:path w="9198" h="6082" extrusionOk="0">
                  <a:moveTo>
                    <a:pt x="1110" y="0"/>
                  </a:moveTo>
                  <a:cubicBezTo>
                    <a:pt x="719" y="0"/>
                    <a:pt x="1" y="344"/>
                    <a:pt x="345" y="530"/>
                  </a:cubicBezTo>
                  <a:cubicBezTo>
                    <a:pt x="3075" y="2080"/>
                    <a:pt x="5618" y="3911"/>
                    <a:pt x="7945" y="6020"/>
                  </a:cubicBezTo>
                  <a:cubicBezTo>
                    <a:pt x="8001" y="6063"/>
                    <a:pt x="8086" y="6082"/>
                    <a:pt x="8186" y="6082"/>
                  </a:cubicBezTo>
                  <a:cubicBezTo>
                    <a:pt x="8583" y="6082"/>
                    <a:pt x="9198" y="5784"/>
                    <a:pt x="8999" y="5586"/>
                  </a:cubicBezTo>
                  <a:cubicBezTo>
                    <a:pt x="6611" y="3476"/>
                    <a:pt x="4036" y="1615"/>
                    <a:pt x="1276" y="33"/>
                  </a:cubicBezTo>
                  <a:cubicBezTo>
                    <a:pt x="1235" y="11"/>
                    <a:pt x="1177" y="0"/>
                    <a:pt x="1110" y="0"/>
                  </a:cubicBezTo>
                  <a:close/>
                </a:path>
              </a:pathLst>
            </a:custGeom>
            <a:solidFill>
              <a:srgbClr val="DBC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161776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 txBox="1">
            <a:spLocks noGrp="1"/>
          </p:cNvSpPr>
          <p:nvPr/>
        </p:nvSpPr>
        <p:spPr bwMode="auto">
          <a:xfrm>
            <a:off x="6159106" y="5746750"/>
            <a:ext cx="1716881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9pPr>
          </a:lstStyle>
          <a:p>
            <a:pPr algn="r" eaLnBrk="1" hangingPunct="1"/>
            <a:r>
              <a:rPr lang="en-US" sz="1000"/>
              <a:t>6</a:t>
            </a:r>
          </a:p>
        </p:txBody>
      </p:sp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1377554" y="795338"/>
            <a:ext cx="6372225" cy="247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AU" sz="4000" b="1">
              <a:solidFill>
                <a:srgbClr val="6600CC"/>
              </a:solidFill>
              <a:latin typeface="Calibri" pitchFamily="34" charset="0"/>
            </a:endParaRPr>
          </a:p>
        </p:txBody>
      </p:sp>
      <p:sp>
        <p:nvSpPr>
          <p:cNvPr id="16394" name="Text Box 4"/>
          <p:cNvSpPr txBox="1">
            <a:spLocks noChangeArrowheads="1"/>
          </p:cNvSpPr>
          <p:nvPr/>
        </p:nvSpPr>
        <p:spPr bwMode="auto">
          <a:xfrm>
            <a:off x="3036329" y="1338609"/>
            <a:ext cx="5159817" cy="4555093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457200" indent="-457200" defTabSz="2873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1pPr>
            <a:lvl2pPr marL="742950" indent="-285750" defTabSz="2873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2pPr>
            <a:lvl3pPr marL="1143000" indent="-228600" defTabSz="2873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3pPr>
            <a:lvl4pPr marL="1600200" indent="-228600" defTabSz="2873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4pPr>
            <a:lvl5pPr marL="2057400" indent="-228600" defTabSz="2873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5pPr>
            <a:lvl6pPr marL="2514600" indent="-228600" defTabSz="287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6pPr>
            <a:lvl7pPr marL="2971800" indent="-228600" defTabSz="287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7pPr>
            <a:lvl8pPr marL="3429000" indent="-228600" defTabSz="287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8pPr>
            <a:lvl9pPr marL="3886200" indent="-228600" defTabSz="287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9pPr>
          </a:lstStyle>
          <a:p>
            <a:pPr>
              <a:spcAft>
                <a:spcPct val="50000"/>
              </a:spcAft>
              <a:buFontTx/>
              <a:buAutoNum type="arabicPeriod"/>
            </a:pPr>
            <a:r>
              <a:rPr lang="id-ID" altLang="en-US" sz="2000" dirty="0"/>
              <a:t>Mengidentifikasi aspek kesenjangan Gender </a:t>
            </a:r>
            <a:r>
              <a:rPr lang="en-US" altLang="en-US" sz="2000" dirty="0"/>
              <a:t>(</a:t>
            </a:r>
            <a:r>
              <a:rPr lang="id-ID" altLang="en-US" sz="2000" dirty="0"/>
              <a:t>peran, akses, kontrol, manfaat</a:t>
            </a:r>
            <a:r>
              <a:rPr lang="en-US" altLang="en-US" sz="2000" dirty="0"/>
              <a:t>)</a:t>
            </a:r>
            <a:endParaRPr lang="id-ID" altLang="en-US" sz="2000" dirty="0"/>
          </a:p>
          <a:p>
            <a:pPr>
              <a:spcAft>
                <a:spcPct val="50000"/>
              </a:spcAft>
              <a:buFontTx/>
              <a:buAutoNum type="arabicPeriod"/>
            </a:pPr>
            <a:r>
              <a:rPr lang="id-ID" altLang="en-US" sz="2000" dirty="0"/>
              <a:t>Merumuskan permasalahan kesenjangan gender dan  upaya mengatasinya</a:t>
            </a:r>
          </a:p>
          <a:p>
            <a:pPr>
              <a:buFontTx/>
              <a:buAutoNum type="arabicPeriod"/>
            </a:pPr>
            <a:r>
              <a:rPr lang="id-ID" altLang="en-US" sz="2000" dirty="0"/>
              <a:t>Mengidentifikasi langkah-langkah</a:t>
            </a:r>
            <a:r>
              <a:rPr lang="en-US" altLang="en-US" sz="2000" dirty="0"/>
              <a:t> </a:t>
            </a:r>
            <a:r>
              <a:rPr lang="id-ID" altLang="en-US" sz="2000" dirty="0"/>
              <a:t>intervensi tindakan yg diperlukan</a:t>
            </a:r>
            <a:endParaRPr lang="en-US" altLang="en-US" sz="2000" dirty="0"/>
          </a:p>
          <a:p>
            <a:pPr>
              <a:spcAft>
                <a:spcPct val="50000"/>
              </a:spcAft>
              <a:buFontTx/>
              <a:buAutoNum type="arabicPeriod"/>
            </a:pPr>
            <a:r>
              <a:rPr lang="en-US" altLang="en-US" sz="2000" dirty="0"/>
              <a:t>M</a:t>
            </a:r>
            <a:r>
              <a:rPr lang="id-ID" altLang="en-US" sz="2000" dirty="0"/>
              <a:t>engetahui latar belakang terjadinya kesenjangan Gender</a:t>
            </a:r>
            <a:endParaRPr lang="en-US" altLang="en-US" sz="2000" dirty="0"/>
          </a:p>
          <a:p>
            <a:pPr>
              <a:buFontTx/>
              <a:buAutoNum type="arabicPeriod"/>
            </a:pPr>
            <a:r>
              <a:rPr lang="en-US" sz="2000" dirty="0" err="1"/>
              <a:t>Mengetahui</a:t>
            </a:r>
            <a:r>
              <a:rPr lang="en-US" sz="2000" dirty="0"/>
              <a:t> </a:t>
            </a:r>
            <a:r>
              <a:rPr lang="en-US" sz="2000" dirty="0" err="1"/>
              <a:t>perbedaan</a:t>
            </a:r>
            <a:r>
              <a:rPr lang="en-US" sz="2000" dirty="0"/>
              <a:t> </a:t>
            </a:r>
            <a:r>
              <a:rPr lang="en-US" sz="2000" dirty="0" err="1"/>
              <a:t>tingkat</a:t>
            </a:r>
            <a:r>
              <a:rPr lang="en-US" sz="2000" dirty="0"/>
              <a:t> </a:t>
            </a:r>
            <a:r>
              <a:rPr lang="en-US" sz="2000" dirty="0" err="1"/>
              <a:t>kesetaraan</a:t>
            </a:r>
            <a:r>
              <a:rPr lang="en-US" sz="2000" dirty="0"/>
              <a:t> (equity)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persamaan</a:t>
            </a:r>
            <a:r>
              <a:rPr lang="en-US" sz="2000" dirty="0"/>
              <a:t> </a:t>
            </a:r>
            <a:r>
              <a:rPr lang="en-US" sz="2000" dirty="0" err="1"/>
              <a:t>hak</a:t>
            </a:r>
            <a:r>
              <a:rPr lang="en-US" sz="2000" dirty="0"/>
              <a:t> </a:t>
            </a:r>
            <a:r>
              <a:rPr lang="en-US" sz="2000" dirty="0" err="1"/>
              <a:t>antara</a:t>
            </a:r>
            <a:r>
              <a:rPr lang="en-US" sz="2000" dirty="0"/>
              <a:t> </a:t>
            </a:r>
            <a:r>
              <a:rPr lang="en-US" sz="2000" dirty="0" err="1"/>
              <a:t>laki-laki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perempuan</a:t>
            </a:r>
            <a:r>
              <a:rPr lang="en-US" sz="2000" dirty="0"/>
              <a:t> (gender equality) </a:t>
            </a:r>
          </a:p>
        </p:txBody>
      </p:sp>
      <p:grpSp>
        <p:nvGrpSpPr>
          <p:cNvPr id="16389" name="Group 11"/>
          <p:cNvGrpSpPr>
            <a:grpSpLocks/>
          </p:cNvGrpSpPr>
          <p:nvPr/>
        </p:nvGrpSpPr>
        <p:grpSpPr bwMode="auto">
          <a:xfrm>
            <a:off x="326492" y="2717407"/>
            <a:ext cx="2609067" cy="1200871"/>
            <a:chOff x="-674" y="1749"/>
            <a:chExt cx="2225" cy="1061"/>
          </a:xfrm>
          <a:solidFill>
            <a:schemeClr val="bg2">
              <a:lumMod val="50000"/>
            </a:schemeClr>
          </a:solidFill>
        </p:grpSpPr>
        <p:sp>
          <p:nvSpPr>
            <p:cNvPr id="16391" name="Text Box 2"/>
            <p:cNvSpPr txBox="1">
              <a:spLocks noChangeArrowheads="1"/>
            </p:cNvSpPr>
            <p:nvPr/>
          </p:nvSpPr>
          <p:spPr bwMode="auto">
            <a:xfrm>
              <a:off x="-674" y="1749"/>
              <a:ext cx="1847" cy="106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63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63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63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63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63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63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63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63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63" charset="-128"/>
                </a:defRPr>
              </a:lvl9pPr>
            </a:lstStyle>
            <a:p>
              <a:pPr algn="ctr"/>
              <a:r>
                <a:rPr lang="en-US" altLang="en-US" sz="2400" b="1" dirty="0">
                  <a:latin typeface="Caveat" charset="0"/>
                  <a:ea typeface="Caveat" charset="0"/>
                  <a:cs typeface="Caveat" charset="0"/>
                </a:rPr>
                <a:t>TUJUAN </a:t>
              </a:r>
            </a:p>
            <a:p>
              <a:pPr algn="ctr"/>
              <a:r>
                <a:rPr lang="en-US" altLang="en-US" sz="2400" b="1" dirty="0">
                  <a:latin typeface="Caveat" charset="0"/>
                  <a:ea typeface="Caveat" charset="0"/>
                  <a:cs typeface="Caveat" charset="0"/>
                </a:rPr>
                <a:t>ANALISIS </a:t>
              </a:r>
            </a:p>
            <a:p>
              <a:pPr algn="ctr"/>
              <a:r>
                <a:rPr lang="en-US" altLang="en-US" sz="2400" b="1" dirty="0">
                  <a:latin typeface="Caveat" charset="0"/>
                  <a:ea typeface="Caveat" charset="0"/>
                  <a:cs typeface="Caveat" charset="0"/>
                </a:rPr>
                <a:t>GENDER</a:t>
              </a:r>
            </a:p>
          </p:txBody>
        </p:sp>
        <p:sp>
          <p:nvSpPr>
            <p:cNvPr id="16392" name="AutoShape 6"/>
            <p:cNvSpPr>
              <a:spLocks noChangeArrowheads="1"/>
            </p:cNvSpPr>
            <p:nvPr/>
          </p:nvSpPr>
          <p:spPr bwMode="auto">
            <a:xfrm>
              <a:off x="1263" y="1966"/>
              <a:ext cx="288" cy="696"/>
            </a:xfrm>
            <a:prstGeom prst="rightArrow">
              <a:avLst>
                <a:gd name="adj1" fmla="val 50000"/>
                <a:gd name="adj2" fmla="val 25000"/>
              </a:avLst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id-ID" sz="1600" b="1">
                <a:latin typeface="AGaramond" pitchFamily="18" charset="0"/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457200" y="6356352"/>
            <a:ext cx="2133600" cy="276999"/>
          </a:xfrm>
          <a:prstGeom prst="rect">
            <a:avLst/>
          </a:prstGeom>
        </p:spPr>
        <p:txBody>
          <a:bodyPr/>
          <a:lstStyle/>
          <a:p>
            <a:r>
              <a:rPr lang="en-ID" dirty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834795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6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6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6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6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6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6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6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6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6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6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6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6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6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6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6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6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6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6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ctrTitle"/>
          </p:nvPr>
        </p:nvSpPr>
        <p:spPr>
          <a:xfrm>
            <a:off x="1314451" y="238128"/>
            <a:ext cx="5275659" cy="536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d-ID" sz="3200" b="1" dirty="0"/>
              <a:t>Tahapan penyusunan ARG</a:t>
            </a:r>
            <a:endParaRPr sz="3200" dirty="0"/>
          </a:p>
        </p:txBody>
      </p:sp>
      <p:sp>
        <p:nvSpPr>
          <p:cNvPr id="50179" name="Date Placeholder 18"/>
          <p:cNvSpPr>
            <a:spLocks noGrp="1"/>
          </p:cNvSpPr>
          <p:nvPr>
            <p:ph type="dt" sz="quarter" idx="4294967295"/>
          </p:nvPr>
        </p:nvSpPr>
        <p:spPr bwMode="auto">
          <a:xfrm>
            <a:off x="457200" y="6354247"/>
            <a:ext cx="2133600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ID" altLang="en-US" dirty="0">
                <a:solidFill>
                  <a:schemeClr val="tx2"/>
                </a:solidFill>
              </a:rPr>
              <a:t>.</a:t>
            </a:r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62470" name="Oval 5"/>
          <p:cNvSpPr>
            <a:spLocks noChangeArrowheads="1"/>
          </p:cNvSpPr>
          <p:nvPr/>
        </p:nvSpPr>
        <p:spPr bwMode="auto">
          <a:xfrm>
            <a:off x="3288506" y="3074990"/>
            <a:ext cx="1134666" cy="1584325"/>
          </a:xfrm>
          <a:prstGeom prst="ellipse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 i="1">
                <a:latin typeface="Calibri" charset="0"/>
              </a:rPr>
              <a:t>Analysis</a:t>
            </a:r>
          </a:p>
          <a:p>
            <a:pPr algn="ctr"/>
            <a:r>
              <a:rPr lang="en-US" altLang="en-US" b="1" i="1">
                <a:latin typeface="Calibri" charset="0"/>
              </a:rPr>
              <a:t>Gender</a:t>
            </a:r>
          </a:p>
          <a:p>
            <a:pPr algn="ctr"/>
            <a:r>
              <a:rPr lang="en-US" altLang="en-US" b="1" i="1">
                <a:latin typeface="Calibri" charset="0"/>
              </a:rPr>
              <a:t>(GAP)</a:t>
            </a:r>
          </a:p>
        </p:txBody>
      </p:sp>
      <p:sp>
        <p:nvSpPr>
          <p:cNvPr id="62472" name="Rectangle 7"/>
          <p:cNvSpPr>
            <a:spLocks noChangeArrowheads="1"/>
          </p:cNvSpPr>
          <p:nvPr/>
        </p:nvSpPr>
        <p:spPr bwMode="auto">
          <a:xfrm>
            <a:off x="5597128" y="1268413"/>
            <a:ext cx="1729646" cy="6477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>
                <a:latin typeface="Calibri" charset="0"/>
              </a:rPr>
              <a:t> </a:t>
            </a:r>
            <a:r>
              <a:rPr lang="en-US" altLang="en-US" sz="2000" b="1" i="1" dirty="0">
                <a:latin typeface="Calibri" charset="0"/>
              </a:rPr>
              <a:t>RKA </a:t>
            </a:r>
            <a:r>
              <a:rPr lang="mr-IN" altLang="en-US" sz="2000" b="1" i="1" dirty="0">
                <a:latin typeface="Calibri" charset="0"/>
              </a:rPr>
              <a:t>–</a:t>
            </a:r>
            <a:r>
              <a:rPr lang="id-ID" altLang="en-US" sz="2000" b="1" i="1" dirty="0">
                <a:latin typeface="Calibri" charset="0"/>
              </a:rPr>
              <a:t> KL/</a:t>
            </a:r>
            <a:r>
              <a:rPr lang="id-ID" altLang="en-US" sz="2000" b="1" i="1" dirty="0" err="1">
                <a:solidFill>
                  <a:srgbClr val="C00000"/>
                </a:solidFill>
                <a:latin typeface="Calibri" charset="0"/>
              </a:rPr>
              <a:t>O</a:t>
            </a:r>
            <a:r>
              <a:rPr lang="en-US" altLang="en-US" sz="2000" b="1" i="1" dirty="0">
                <a:solidFill>
                  <a:srgbClr val="C00000"/>
                </a:solidFill>
                <a:latin typeface="Calibri" charset="0"/>
              </a:rPr>
              <a:t>PD</a:t>
            </a:r>
          </a:p>
        </p:txBody>
      </p:sp>
      <p:sp>
        <p:nvSpPr>
          <p:cNvPr id="62473" name="Line 8"/>
          <p:cNvSpPr>
            <a:spLocks noChangeShapeType="1"/>
          </p:cNvSpPr>
          <p:nvPr/>
        </p:nvSpPr>
        <p:spPr bwMode="auto">
          <a:xfrm>
            <a:off x="3821192" y="2199482"/>
            <a:ext cx="23813" cy="8175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6" name="Rectangle 11"/>
          <p:cNvSpPr>
            <a:spLocks noChangeArrowheads="1"/>
          </p:cNvSpPr>
          <p:nvPr/>
        </p:nvSpPr>
        <p:spPr bwMode="auto">
          <a:xfrm>
            <a:off x="963592" y="2439992"/>
            <a:ext cx="1322408" cy="719137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>
                <a:latin typeface="Calibri" charset="0"/>
              </a:rPr>
              <a:t> </a:t>
            </a:r>
            <a:r>
              <a:rPr lang="en-US" altLang="en-US" b="1" i="1" dirty="0">
                <a:latin typeface="Calibri" charset="0"/>
              </a:rPr>
              <a:t>Data </a:t>
            </a:r>
          </a:p>
          <a:p>
            <a:pPr algn="ctr"/>
            <a:r>
              <a:rPr lang="en-US" altLang="en-US" b="1" i="1" dirty="0" err="1">
                <a:latin typeface="Calibri" charset="0"/>
              </a:rPr>
              <a:t>terpilah</a:t>
            </a:r>
            <a:endParaRPr lang="en-US" altLang="en-US" b="1" i="1" dirty="0">
              <a:latin typeface="Calibri" charset="0"/>
            </a:endParaRPr>
          </a:p>
        </p:txBody>
      </p:sp>
      <p:sp>
        <p:nvSpPr>
          <p:cNvPr id="62478" name="Line 13"/>
          <p:cNvSpPr>
            <a:spLocks noChangeShapeType="1"/>
          </p:cNvSpPr>
          <p:nvPr/>
        </p:nvSpPr>
        <p:spPr bwMode="auto">
          <a:xfrm>
            <a:off x="2324101" y="2798767"/>
            <a:ext cx="1040606" cy="7191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84" name="TextBox 20"/>
          <p:cNvSpPr txBox="1">
            <a:spLocks noChangeArrowheads="1"/>
          </p:cNvSpPr>
          <p:nvPr/>
        </p:nvSpPr>
        <p:spPr bwMode="auto">
          <a:xfrm>
            <a:off x="1314450" y="5257804"/>
            <a:ext cx="3886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Calibri" charset="0"/>
                <a:ea typeface="Arial" charset="0"/>
                <a:cs typeface="Arial" charset="0"/>
              </a:rPr>
              <a:t>Ada dua instrumen dalam menyususn RKA RG yaitu :1. GAP dan 2. GBS</a:t>
            </a:r>
          </a:p>
        </p:txBody>
      </p:sp>
      <p:sp>
        <p:nvSpPr>
          <p:cNvPr id="22" name="Oval 21"/>
          <p:cNvSpPr/>
          <p:nvPr/>
        </p:nvSpPr>
        <p:spPr>
          <a:xfrm>
            <a:off x="2228850" y="1373188"/>
            <a:ext cx="457200" cy="3810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23" name="Oval 22"/>
          <p:cNvSpPr/>
          <p:nvPr/>
        </p:nvSpPr>
        <p:spPr>
          <a:xfrm>
            <a:off x="7437986" y="3181462"/>
            <a:ext cx="457200" cy="3810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dirty="0"/>
              <a:t>3</a:t>
            </a:r>
            <a:endParaRPr lang="en-US" dirty="0"/>
          </a:p>
        </p:txBody>
      </p:sp>
      <p:sp>
        <p:nvSpPr>
          <p:cNvPr id="2" name="Rounded Rectangle 1"/>
          <p:cNvSpPr/>
          <p:nvPr/>
        </p:nvSpPr>
        <p:spPr>
          <a:xfrm>
            <a:off x="2844404" y="1042988"/>
            <a:ext cx="2070497" cy="109855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2400" b="1" dirty="0">
                <a:solidFill>
                  <a:schemeClr val="tx1"/>
                </a:solidFill>
              </a:rPr>
              <a:t>Renstra/Renja</a:t>
            </a:r>
          </a:p>
          <a:p>
            <a:pPr algn="ctr">
              <a:defRPr/>
            </a:pPr>
            <a:r>
              <a:rPr lang="id-ID" b="1" dirty="0">
                <a:solidFill>
                  <a:schemeClr val="tx1"/>
                </a:solidFill>
              </a:rPr>
              <a:t>(pilih kegiatan)</a:t>
            </a:r>
          </a:p>
        </p:txBody>
      </p:sp>
      <p:cxnSp>
        <p:nvCxnSpPr>
          <p:cNvPr id="4" name="Straight Arrow Connector 3"/>
          <p:cNvCxnSpPr>
            <a:stCxn id="2" idx="3"/>
            <a:endCxn id="62472" idx="1"/>
          </p:cNvCxnSpPr>
          <p:nvPr/>
        </p:nvCxnSpPr>
        <p:spPr>
          <a:xfrm>
            <a:off x="4914900" y="1592263"/>
            <a:ext cx="682228" cy="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endCxn id="62472" idx="2"/>
          </p:cNvCxnSpPr>
          <p:nvPr/>
        </p:nvCxnSpPr>
        <p:spPr>
          <a:xfrm flipV="1">
            <a:off x="6380560" y="1916113"/>
            <a:ext cx="81392" cy="649290"/>
          </a:xfrm>
          <a:prstGeom prst="straightConnector1">
            <a:avLst/>
          </a:prstGeom>
          <a:ln w="25400">
            <a:solidFill>
              <a:schemeClr val="tx1"/>
            </a:solidFill>
            <a:headEnd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2844404" y="3792538"/>
            <a:ext cx="457200" cy="3810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dirty="0"/>
              <a:t>2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7437986" y="4849019"/>
            <a:ext cx="457200" cy="3810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dirty="0"/>
              <a:t>4</a:t>
            </a: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7437986" y="1401763"/>
            <a:ext cx="457200" cy="3810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dirty="0"/>
              <a:t>5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5486400" y="2565400"/>
            <a:ext cx="1840374" cy="38354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dirty="0"/>
          </a:p>
        </p:txBody>
      </p:sp>
      <p:sp>
        <p:nvSpPr>
          <p:cNvPr id="5" name="Oval 4"/>
          <p:cNvSpPr/>
          <p:nvPr/>
        </p:nvSpPr>
        <p:spPr>
          <a:xfrm>
            <a:off x="5657850" y="2892429"/>
            <a:ext cx="1428750" cy="974725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dirty="0"/>
              <a:t> </a:t>
            </a:r>
            <a:r>
              <a:rPr lang="id-ID" sz="3200" dirty="0">
                <a:solidFill>
                  <a:schemeClr val="tx1"/>
                </a:solidFill>
              </a:rPr>
              <a:t>GBS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772150" y="4476750"/>
            <a:ext cx="1224746" cy="1125538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3600" dirty="0">
                <a:solidFill>
                  <a:schemeClr val="tx1"/>
                </a:solidFill>
              </a:rPr>
              <a:t>TOR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4423173" y="3517900"/>
            <a:ext cx="1234678" cy="34925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372225" y="3867150"/>
            <a:ext cx="0" cy="609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5676520" y="5857876"/>
            <a:ext cx="1489472" cy="36195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id-ID" sz="1100" dirty="0">
                <a:solidFill>
                  <a:schemeClr val="tx1"/>
                </a:solidFill>
              </a:rPr>
              <a:t>Dokumen  yg disampaikan  ke Bappeda &amp; Keuda</a:t>
            </a:r>
          </a:p>
        </p:txBody>
      </p:sp>
    </p:spTree>
    <p:extLst>
      <p:ext uri="{BB962C8B-B14F-4D97-AF65-F5344CB8AC3E}">
        <p14:creationId xmlns:p14="http://schemas.microsoft.com/office/powerpoint/2010/main" val="1085881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62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2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24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2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2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62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7" dur="2000"/>
                                        <p:tgtEl>
                                          <p:spTgt spid="62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0" grpId="0" animBg="1"/>
      <p:bldP spid="62472" grpId="0" animBg="1"/>
      <p:bldP spid="62473" grpId="0" animBg="1"/>
      <p:bldP spid="62476" grpId="0" animBg="1"/>
      <p:bldP spid="62478" grpId="0" animBg="1"/>
      <p:bldP spid="62484" grpId="0"/>
      <p:bldP spid="22" grpId="0" animBg="1"/>
      <p:bldP spid="23" grpId="0" animBg="1"/>
      <p:bldP spid="2" grpId="0" animBg="1"/>
      <p:bldP spid="28" grpId="0" animBg="1"/>
      <p:bldP spid="29" grpId="0" animBg="1"/>
      <p:bldP spid="30" grpId="0" animBg="1"/>
      <p:bldP spid="3" grpId="0" animBg="1"/>
      <p:bldP spid="5" grpId="0" animBg="1"/>
      <p:bldP spid="7" grpId="0" animBg="1"/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 txBox="1">
            <a:spLocks noGrp="1"/>
          </p:cNvSpPr>
          <p:nvPr/>
        </p:nvSpPr>
        <p:spPr bwMode="auto">
          <a:xfrm>
            <a:off x="6159106" y="5746750"/>
            <a:ext cx="1716881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9pPr>
          </a:lstStyle>
          <a:p>
            <a:pPr algn="r" eaLnBrk="1" hangingPunct="1"/>
            <a:r>
              <a:rPr lang="en-US" sz="1000"/>
              <a:t>2</a:t>
            </a:r>
          </a:p>
        </p:txBody>
      </p:sp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1377554" y="795338"/>
            <a:ext cx="6372225" cy="247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AU" sz="4000" b="1">
              <a:solidFill>
                <a:srgbClr val="6600CC"/>
              </a:solidFill>
              <a:latin typeface="Calibri" pitchFamily="34" charset="0"/>
            </a:endParaRPr>
          </a:p>
        </p:txBody>
      </p:sp>
      <p:sp>
        <p:nvSpPr>
          <p:cNvPr id="190466" name="Rectangle 2"/>
          <p:cNvSpPr>
            <a:spLocks noChangeArrowheads="1"/>
          </p:cNvSpPr>
          <p:nvPr/>
        </p:nvSpPr>
        <p:spPr bwMode="auto">
          <a:xfrm>
            <a:off x="2299780" y="178519"/>
            <a:ext cx="5576207" cy="100316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</a:p>
          <a:p>
            <a:pPr algn="ctr">
              <a:defRPr/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4 </a:t>
            </a:r>
            <a:r>
              <a:rPr lang="en-US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aspek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dalam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analysis gender</a:t>
            </a:r>
          </a:p>
        </p:txBody>
      </p:sp>
      <p:sp>
        <p:nvSpPr>
          <p:cNvPr id="115717" name="Text Box 3"/>
          <p:cNvSpPr txBox="1">
            <a:spLocks noChangeArrowheads="1"/>
          </p:cNvSpPr>
          <p:nvPr/>
        </p:nvSpPr>
        <p:spPr bwMode="auto">
          <a:xfrm>
            <a:off x="1946215" y="1352222"/>
            <a:ext cx="6283334" cy="1261884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defRPr/>
            </a:pPr>
            <a:r>
              <a:rPr lang="id-ID" sz="2800" b="1" dirty="0">
                <a:solidFill>
                  <a:schemeClr val="accent5">
                    <a:lumMod val="50000"/>
                  </a:schemeClr>
                </a:solidFill>
                <a:latin typeface="Albertus Medium" pitchFamily="34" charset="0"/>
              </a:rPr>
              <a:t>Akses </a:t>
            </a:r>
            <a:r>
              <a:rPr lang="id-ID" sz="2800" b="1" dirty="0">
                <a:latin typeface="Albertus Medium" pitchFamily="34" charset="0"/>
              </a:rPr>
              <a:t>:</a:t>
            </a:r>
            <a:r>
              <a:rPr lang="id-ID" sz="2400" dirty="0">
                <a:latin typeface="Albertus Medium" pitchFamily="34" charset="0"/>
              </a:rPr>
              <a:t> </a:t>
            </a:r>
            <a:r>
              <a:rPr lang="en-US" sz="2400" dirty="0">
                <a:latin typeface="Albertus Medium" pitchFamily="34" charset="0"/>
              </a:rPr>
              <a:t>A</a:t>
            </a:r>
            <a:r>
              <a:rPr lang="id-ID" sz="2400" dirty="0">
                <a:latin typeface="Albertus Medium" pitchFamily="34" charset="0"/>
              </a:rPr>
              <a:t>dalah peluang atau kesempatan dalam memperoleh atau menggunakan sumber daya tertentu </a:t>
            </a:r>
          </a:p>
        </p:txBody>
      </p:sp>
      <p:sp>
        <p:nvSpPr>
          <p:cNvPr id="12294" name="Text Box 4"/>
          <p:cNvSpPr txBox="1">
            <a:spLocks noChangeArrowheads="1"/>
          </p:cNvSpPr>
          <p:nvPr/>
        </p:nvSpPr>
        <p:spPr bwMode="auto">
          <a:xfrm>
            <a:off x="1946215" y="2549179"/>
            <a:ext cx="6283334" cy="16312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9pPr>
          </a:lstStyle>
          <a:p>
            <a:r>
              <a:rPr lang="id-ID" sz="2800" b="1" dirty="0">
                <a:solidFill>
                  <a:srgbClr val="C00000"/>
                </a:solidFill>
                <a:latin typeface="Albertus Medium" pitchFamily="34" charset="0"/>
              </a:rPr>
              <a:t>Peran </a:t>
            </a:r>
            <a:r>
              <a:rPr lang="id-ID" sz="2800" b="1" dirty="0">
                <a:solidFill>
                  <a:srgbClr val="800000"/>
                </a:solidFill>
                <a:latin typeface="Albertus Medium" pitchFamily="34" charset="0"/>
              </a:rPr>
              <a:t>:</a:t>
            </a:r>
            <a:r>
              <a:rPr lang="id-ID" sz="2400" dirty="0">
                <a:latin typeface="Albertus Medium" pitchFamily="34" charset="0"/>
              </a:rPr>
              <a:t> </a:t>
            </a:r>
            <a:r>
              <a:rPr lang="en-US" sz="2400" dirty="0">
                <a:latin typeface="Albertus Medium" pitchFamily="34" charset="0"/>
              </a:rPr>
              <a:t>A</a:t>
            </a:r>
            <a:r>
              <a:rPr lang="id-ID" sz="2400" dirty="0" err="1">
                <a:latin typeface="Albertus Medium" pitchFamily="34" charset="0"/>
              </a:rPr>
              <a:t>dalah</a:t>
            </a:r>
            <a:r>
              <a:rPr lang="id-ID" sz="2400" dirty="0">
                <a:latin typeface="Albertus Medium" pitchFamily="34" charset="0"/>
              </a:rPr>
              <a:t> </a:t>
            </a:r>
            <a:r>
              <a:rPr lang="id-ID" sz="2400" dirty="0" err="1">
                <a:latin typeface="Albertus Medium" pitchFamily="34" charset="0"/>
              </a:rPr>
              <a:t>keikut</a:t>
            </a:r>
            <a:r>
              <a:rPr lang="id-ID" sz="2400" dirty="0">
                <a:latin typeface="Albertus Medium" pitchFamily="34" charset="0"/>
              </a:rPr>
              <a:t>-sertaan atau partisipasi seseorang/kelompok dalam suatu kegiatan dan atau dalam pengambilan keputusan</a:t>
            </a:r>
          </a:p>
        </p:txBody>
      </p:sp>
      <p:sp>
        <p:nvSpPr>
          <p:cNvPr id="12295" name="Text Box 5"/>
          <p:cNvSpPr txBox="1">
            <a:spLocks noChangeArrowheads="1"/>
          </p:cNvSpPr>
          <p:nvPr/>
        </p:nvSpPr>
        <p:spPr bwMode="auto">
          <a:xfrm>
            <a:off x="1946215" y="4047064"/>
            <a:ext cx="6283334" cy="126188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9pPr>
          </a:lstStyle>
          <a:p>
            <a:r>
              <a:rPr lang="id-ID" sz="2800" b="1" dirty="0">
                <a:solidFill>
                  <a:srgbClr val="00B050"/>
                </a:solidFill>
                <a:latin typeface="Albertus Medium" pitchFamily="34" charset="0"/>
              </a:rPr>
              <a:t>Kontrol </a:t>
            </a:r>
            <a:r>
              <a:rPr lang="id-ID" sz="2800" b="1" dirty="0">
                <a:solidFill>
                  <a:srgbClr val="800000"/>
                </a:solidFill>
                <a:latin typeface="Albertus Medium" pitchFamily="34" charset="0"/>
              </a:rPr>
              <a:t>:</a:t>
            </a:r>
            <a:r>
              <a:rPr lang="id-ID" sz="2400" dirty="0">
                <a:latin typeface="Albertus Medium" pitchFamily="34" charset="0"/>
              </a:rPr>
              <a:t> </a:t>
            </a:r>
            <a:r>
              <a:rPr lang="en-US" sz="2400" dirty="0">
                <a:latin typeface="Albertus Medium" pitchFamily="34" charset="0"/>
              </a:rPr>
              <a:t>A</a:t>
            </a:r>
            <a:r>
              <a:rPr lang="id-ID" sz="2400" dirty="0" err="1">
                <a:latin typeface="Albertus Medium" pitchFamily="34" charset="0"/>
              </a:rPr>
              <a:t>dalah</a:t>
            </a:r>
            <a:r>
              <a:rPr lang="id-ID" sz="2400" dirty="0">
                <a:latin typeface="Albertus Medium" pitchFamily="34" charset="0"/>
              </a:rPr>
              <a:t> penguasaan atau wewenang atau kekuatan untuk mengambil keputusan</a:t>
            </a:r>
          </a:p>
        </p:txBody>
      </p:sp>
      <p:sp>
        <p:nvSpPr>
          <p:cNvPr id="12296" name="Text Box 6"/>
          <p:cNvSpPr txBox="1">
            <a:spLocks noChangeArrowheads="1"/>
          </p:cNvSpPr>
          <p:nvPr/>
        </p:nvSpPr>
        <p:spPr bwMode="auto">
          <a:xfrm>
            <a:off x="1946215" y="5256833"/>
            <a:ext cx="6283334" cy="88423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63" charset="-128"/>
              </a:defRPr>
            </a:lvl9pPr>
          </a:lstStyle>
          <a:p>
            <a:r>
              <a:rPr lang="id-ID" sz="2800" b="1" dirty="0">
                <a:solidFill>
                  <a:schemeClr val="accent5"/>
                </a:solidFill>
                <a:latin typeface="Albertus Medium" pitchFamily="34" charset="0"/>
              </a:rPr>
              <a:t>Manfaat :</a:t>
            </a:r>
            <a:r>
              <a:rPr lang="id-ID" sz="2400" dirty="0">
                <a:latin typeface="Albertus Medium" pitchFamily="34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Albertus Medium" pitchFamily="34" charset="0"/>
              </a:rPr>
              <a:t>A</a:t>
            </a:r>
            <a:r>
              <a:rPr lang="id-ID" sz="2400" b="1" dirty="0" err="1">
                <a:solidFill>
                  <a:schemeClr val="bg1"/>
                </a:solidFill>
                <a:latin typeface="Albertus Medium" pitchFamily="34" charset="0"/>
              </a:rPr>
              <a:t>dalah</a:t>
            </a:r>
            <a:r>
              <a:rPr lang="id-ID" sz="2400" b="1" dirty="0">
                <a:solidFill>
                  <a:schemeClr val="bg1"/>
                </a:solidFill>
                <a:latin typeface="Albertus Medium" pitchFamily="34" charset="0"/>
              </a:rPr>
              <a:t> kegunaan sumber daya yang dapat dinikmati secara optimal</a:t>
            </a:r>
          </a:p>
        </p:txBody>
      </p:sp>
      <p:sp>
        <p:nvSpPr>
          <p:cNvPr id="2" name="Oval 1"/>
          <p:cNvSpPr/>
          <p:nvPr/>
        </p:nvSpPr>
        <p:spPr>
          <a:xfrm>
            <a:off x="1251347" y="1352225"/>
            <a:ext cx="568661" cy="832833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1" name="Oval 10"/>
          <p:cNvSpPr/>
          <p:nvPr/>
        </p:nvSpPr>
        <p:spPr>
          <a:xfrm>
            <a:off x="1251347" y="2611730"/>
            <a:ext cx="568661" cy="832833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2" name="Oval 11"/>
          <p:cNvSpPr/>
          <p:nvPr/>
        </p:nvSpPr>
        <p:spPr>
          <a:xfrm>
            <a:off x="1251347" y="4074246"/>
            <a:ext cx="568661" cy="832833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3" name="Oval 12"/>
          <p:cNvSpPr/>
          <p:nvPr/>
        </p:nvSpPr>
        <p:spPr>
          <a:xfrm>
            <a:off x="1243974" y="5271158"/>
            <a:ext cx="568661" cy="832833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3074428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7" grpId="0" animBg="1"/>
      <p:bldP spid="12294" grpId="0" animBg="1"/>
      <p:bldP spid="12295" grpId="0" animBg="1"/>
      <p:bldP spid="1229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2532</Words>
  <Application>Microsoft Office PowerPoint</Application>
  <PresentationFormat>On-screen Show (4:3)</PresentationFormat>
  <Paragraphs>671</Paragraphs>
  <Slides>26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41" baseType="lpstr">
      <vt:lpstr>AGaramond</vt:lpstr>
      <vt:lpstr>Albertus Medium</vt:lpstr>
      <vt:lpstr>Arial</vt:lpstr>
      <vt:lpstr>Arial Narrow</vt:lpstr>
      <vt:lpstr>Calibri</vt:lpstr>
      <vt:lpstr>Cambria</vt:lpstr>
      <vt:lpstr>Caveat</vt:lpstr>
      <vt:lpstr>Copperplate Gothic Bold</vt:lpstr>
      <vt:lpstr>Franklin Gothic Book</vt:lpstr>
      <vt:lpstr>Hind Vadodara Light</vt:lpstr>
      <vt:lpstr>Knewave</vt:lpstr>
      <vt:lpstr>Poppins</vt:lpstr>
      <vt:lpstr>Times New Roman</vt:lpstr>
      <vt:lpstr>Wingdings</vt:lpstr>
      <vt:lpstr>Office Theme</vt:lpstr>
      <vt:lpstr>PowerPoint Presentation</vt:lpstr>
      <vt:lpstr>Apakah kebijakan, program dan kegiatan pembangunan saat ini sudah responsif gender? </vt:lpstr>
      <vt:lpstr>PRINSIP ARG</vt:lpstr>
      <vt:lpstr>KRITERIA PILIHAN PROGRAM/KEGIATAN YANG AKAN DISUSUN ARG</vt:lpstr>
      <vt:lpstr>3 KATEGORI BELANJA ARG</vt:lpstr>
      <vt:lpstr>TUJUAN ARG</vt:lpstr>
      <vt:lpstr>PowerPoint Presentation</vt:lpstr>
      <vt:lpstr>Tahapan penyusunan ARG</vt:lpstr>
      <vt:lpstr>PowerPoint Presentation</vt:lpstr>
      <vt:lpstr>PowerPoint Presentation</vt:lpstr>
      <vt:lpstr>  Alat analisis gender  “Gender Analysis Pathway” (GAP)   </vt:lpstr>
      <vt:lpstr>PowerPoint Presentation</vt:lpstr>
      <vt:lpstr>Langkah-langkah GAP (alternatif 1)</vt:lpstr>
      <vt:lpstr>PowerPoint Presentation</vt:lpstr>
      <vt:lpstr>PowerPoint Presentation</vt:lpstr>
      <vt:lpstr>PowerPoint Presentation</vt:lpstr>
      <vt:lpstr>Format GBS yang disesuaikan RKA PD Baru 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KESIMPULAN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Yosef Mut</cp:lastModifiedBy>
  <cp:revision>3</cp:revision>
  <dcterms:created xsi:type="dcterms:W3CDTF">2024-07-07T12:07:24Z</dcterms:created>
  <dcterms:modified xsi:type="dcterms:W3CDTF">2024-07-31T10:37:52Z</dcterms:modified>
</cp:coreProperties>
</file>